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21"/>
  </p:notesMasterIdLst>
  <p:sldIdLst>
    <p:sldId id="295" r:id="rId2"/>
    <p:sldId id="302" r:id="rId3"/>
    <p:sldId id="296" r:id="rId4"/>
    <p:sldId id="258" r:id="rId5"/>
    <p:sldId id="303" r:id="rId6"/>
    <p:sldId id="304" r:id="rId7"/>
    <p:sldId id="259" r:id="rId8"/>
    <p:sldId id="297" r:id="rId9"/>
    <p:sldId id="300" r:id="rId10"/>
    <p:sldId id="301" r:id="rId11"/>
    <p:sldId id="262" r:id="rId12"/>
    <p:sldId id="264" r:id="rId13"/>
    <p:sldId id="305" r:id="rId14"/>
    <p:sldId id="294" r:id="rId15"/>
    <p:sldId id="268" r:id="rId16"/>
    <p:sldId id="275" r:id="rId17"/>
    <p:sldId id="278" r:id="rId18"/>
    <p:sldId id="288" r:id="rId19"/>
    <p:sldId id="291" r:id="rId20"/>
  </p:sldIdLst>
  <p:sldSz cx="9144000" cy="5143500" type="screen16x9"/>
  <p:notesSz cx="6858000" cy="9144000"/>
  <p:embeddedFontLst>
    <p:embeddedFont>
      <p:font typeface="Bebas Neue" panose="020B0604020202020204" charset="0"/>
      <p:regular r:id="rId22"/>
    </p:embeddedFont>
    <p:embeddedFont>
      <p:font typeface="Montserrat" panose="020B0604020202020204" charset="0"/>
      <p:regular r:id="rId23"/>
      <p:bold r:id="rId24"/>
      <p:italic r:id="rId25"/>
      <p:boldItalic r:id="rId26"/>
    </p:embeddedFont>
    <p:embeddedFont>
      <p:font typeface="Zen Antique" panose="020B0604020202020204" charset="-128"/>
      <p:regular r:id="rId27"/>
    </p:embeddedFont>
    <p:embeddedFont>
      <p:font typeface="Libre Baskerville" panose="020B0604020202020204" charset="0"/>
      <p:regular r:id="rId28"/>
      <p:bold r:id="rId29"/>
      <p:italic r:id="rId30"/>
    </p:embeddedFont>
    <p:embeddedFont>
      <p:font typeface="Skranji" panose="020B0604020202020204" charset="0"/>
      <p:regular r:id="rId31"/>
      <p:bold r:id="rId32"/>
    </p:embeddedFont>
    <p:embeddedFont>
      <p:font typeface="Montserrat Medium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ECC994-285A-4EEA-8DE8-844876A956F6}">
  <a:tblStyle styleId="{EDECC994-285A-4EEA-8DE8-844876A956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94660"/>
  </p:normalViewPr>
  <p:slideViewPr>
    <p:cSldViewPr snapToGrid="0">
      <p:cViewPr varScale="1">
        <p:scale>
          <a:sx n="84" d="100"/>
          <a:sy n="84" d="100"/>
        </p:scale>
        <p:origin x="82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88900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3bad40225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3bad402257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1acecf2c1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1acecf2c1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054632b461_0_1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054632b461_0_1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3bad40225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13bad40225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3b99f811a4_0_1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3b99f811a4_0_1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7337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596ac391d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1596ac391d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3bad402257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13bad402257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1596ac391d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1596ac391d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20600876fe1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20600876fe1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13bad402257_0_23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13bad402257_0_230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3b99f811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3b99f811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0f3ecceec4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0f3ecceec4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04f9f07da6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04f9f07da6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04f9f07da6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04f9f07da6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762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875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3b99f811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3b99f811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596ac391d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596ac391d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596ac391d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596ac391d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168400" y="-308877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518206" y="383547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 rot="10054946" flipH="1">
            <a:off x="7723969" y="-304579"/>
            <a:ext cx="1854007" cy="1233703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-2700000" flipH="1">
            <a:off x="-591783" y="3812215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7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>
            <a:spLocks noGrp="1"/>
          </p:cNvSpPr>
          <p:nvPr>
            <p:ph type="title" hasCustomPrompt="1"/>
          </p:nvPr>
        </p:nvSpPr>
        <p:spPr>
          <a:xfrm>
            <a:off x="6510475" y="3136229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9pPr>
          </a:lstStyle>
          <a:p>
            <a:r>
              <a:t>xx%</a:t>
            </a:r>
          </a:p>
        </p:txBody>
      </p:sp>
      <p:sp>
        <p:nvSpPr>
          <p:cNvPr id="305" name="Google Shape;305;p33"/>
          <p:cNvSpPr txBox="1">
            <a:spLocks noGrp="1"/>
          </p:cNvSpPr>
          <p:nvPr>
            <p:ph type="subTitle" idx="1"/>
          </p:nvPr>
        </p:nvSpPr>
        <p:spPr>
          <a:xfrm>
            <a:off x="5865175" y="1524710"/>
            <a:ext cx="2460900" cy="58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3"/>
          <p:cNvSpPr txBox="1">
            <a:spLocks noGrp="1"/>
          </p:cNvSpPr>
          <p:nvPr>
            <p:ph type="title" idx="2" hasCustomPrompt="1"/>
          </p:nvPr>
        </p:nvSpPr>
        <p:spPr>
          <a:xfrm>
            <a:off x="3986848" y="3136222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9pPr>
          </a:lstStyle>
          <a:p>
            <a:r>
              <a:t>xx%</a:t>
            </a:r>
          </a:p>
        </p:txBody>
      </p:sp>
      <p:sp>
        <p:nvSpPr>
          <p:cNvPr id="307" name="Google Shape;307;p33"/>
          <p:cNvSpPr txBox="1">
            <a:spLocks noGrp="1"/>
          </p:cNvSpPr>
          <p:nvPr>
            <p:ph type="subTitle" idx="3"/>
          </p:nvPr>
        </p:nvSpPr>
        <p:spPr>
          <a:xfrm>
            <a:off x="3341548" y="1524700"/>
            <a:ext cx="2460900" cy="58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3"/>
          <p:cNvSpPr txBox="1">
            <a:spLocks noGrp="1"/>
          </p:cNvSpPr>
          <p:nvPr>
            <p:ph type="title" idx="4" hasCustomPrompt="1"/>
          </p:nvPr>
        </p:nvSpPr>
        <p:spPr>
          <a:xfrm>
            <a:off x="1463225" y="3136227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 b="1"/>
            </a:lvl9pPr>
          </a:lstStyle>
          <a:p>
            <a:r>
              <a:t>xx%</a:t>
            </a:r>
          </a:p>
        </p:txBody>
      </p:sp>
      <p:sp>
        <p:nvSpPr>
          <p:cNvPr id="309" name="Google Shape;309;p33"/>
          <p:cNvSpPr txBox="1">
            <a:spLocks noGrp="1"/>
          </p:cNvSpPr>
          <p:nvPr>
            <p:ph type="subTitle" idx="5"/>
          </p:nvPr>
        </p:nvSpPr>
        <p:spPr>
          <a:xfrm>
            <a:off x="817925" y="1524707"/>
            <a:ext cx="2460900" cy="58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33"/>
          <p:cNvSpPr txBox="1">
            <a:spLocks noGrp="1"/>
          </p:cNvSpPr>
          <p:nvPr>
            <p:ph type="title" idx="6"/>
          </p:nvPr>
        </p:nvSpPr>
        <p:spPr>
          <a:xfrm>
            <a:off x="819125" y="2110009"/>
            <a:ext cx="2459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11" name="Google Shape;311;p33"/>
          <p:cNvSpPr txBox="1">
            <a:spLocks noGrp="1"/>
          </p:cNvSpPr>
          <p:nvPr>
            <p:ph type="title" idx="7"/>
          </p:nvPr>
        </p:nvSpPr>
        <p:spPr>
          <a:xfrm>
            <a:off x="3342450" y="2110009"/>
            <a:ext cx="2459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8"/>
          </p:nvPr>
        </p:nvSpPr>
        <p:spPr>
          <a:xfrm>
            <a:off x="5865775" y="2110009"/>
            <a:ext cx="2459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13" name="Google Shape;313;p33"/>
          <p:cNvSpPr txBox="1">
            <a:spLocks noGrp="1"/>
          </p:cNvSpPr>
          <p:nvPr>
            <p:ph type="title" idx="9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3"/>
          <p:cNvSpPr/>
          <p:nvPr/>
        </p:nvSpPr>
        <p:spPr>
          <a:xfrm rot="10800000">
            <a:off x="-71505" y="-906274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3"/>
          <p:cNvSpPr/>
          <p:nvPr/>
        </p:nvSpPr>
        <p:spPr>
          <a:xfrm rot="10800000" flipH="1">
            <a:off x="7409011" y="-335853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3"/>
          <p:cNvSpPr/>
          <p:nvPr/>
        </p:nvSpPr>
        <p:spPr>
          <a:xfrm rot="-251905">
            <a:off x="7771845" y="3364337"/>
            <a:ext cx="2488896" cy="2578927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/>
          <p:nvPr/>
        </p:nvSpPr>
        <p:spPr>
          <a:xfrm flipH="1">
            <a:off x="-1865772" y="4443400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5"/>
          <p:cNvSpPr/>
          <p:nvPr/>
        </p:nvSpPr>
        <p:spPr>
          <a:xfrm rot="2700000">
            <a:off x="6738129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 rot="-2700000" flipH="1">
            <a:off x="-44821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 rot="7316661" flipH="1">
            <a:off x="3498927" y="-1587498"/>
            <a:ext cx="2488369" cy="257838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/>
          <p:nvPr/>
        </p:nvSpPr>
        <p:spPr>
          <a:xfrm rot="-5400000" flipH="1">
            <a:off x="7666173" y="3600354"/>
            <a:ext cx="2136503" cy="1421683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6"/>
          <p:cNvSpPr/>
          <p:nvPr/>
        </p:nvSpPr>
        <p:spPr>
          <a:xfrm rot="528382" flipH="1">
            <a:off x="-1092355" y="2935177"/>
            <a:ext cx="2488327" cy="257833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6"/>
          <p:cNvSpPr/>
          <p:nvPr/>
        </p:nvSpPr>
        <p:spPr>
          <a:xfrm>
            <a:off x="271725" y="161314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6"/>
          <p:cNvSpPr/>
          <p:nvPr/>
        </p:nvSpPr>
        <p:spPr>
          <a:xfrm>
            <a:off x="8023575" y="161314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"/>
          <p:cNvSpPr/>
          <p:nvPr/>
        </p:nvSpPr>
        <p:spPr>
          <a:xfrm>
            <a:off x="6949875" y="255589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7"/>
          <p:cNvSpPr/>
          <p:nvPr/>
        </p:nvSpPr>
        <p:spPr>
          <a:xfrm>
            <a:off x="301425" y="4322739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7"/>
          <p:cNvSpPr/>
          <p:nvPr/>
        </p:nvSpPr>
        <p:spPr>
          <a:xfrm rot="3042636" flipH="1">
            <a:off x="-1111237" y="-493703"/>
            <a:ext cx="2488186" cy="2578192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7"/>
          <p:cNvSpPr/>
          <p:nvPr/>
        </p:nvSpPr>
        <p:spPr>
          <a:xfrm rot="-7035021" flipH="1">
            <a:off x="7421445" y="3182920"/>
            <a:ext cx="2488174" cy="2578179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363250" y="3424225"/>
            <a:ext cx="4417500" cy="11811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424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709600" y="3261984"/>
            <a:ext cx="48156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09600" y="1327638"/>
            <a:ext cx="4815600" cy="18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2999803" y="421707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322714" y="4161547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-759469" y="-1074110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57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subTitle" idx="1"/>
          </p:nvPr>
        </p:nvSpPr>
        <p:spPr>
          <a:xfrm>
            <a:off x="720000" y="1276125"/>
            <a:ext cx="5683500" cy="3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24"/>
          <p:cNvSpPr/>
          <p:nvPr/>
        </p:nvSpPr>
        <p:spPr>
          <a:xfrm flipH="1">
            <a:off x="-542919" y="412717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4"/>
          <p:cNvSpPr/>
          <p:nvPr/>
        </p:nvSpPr>
        <p:spPr>
          <a:xfrm rot="5628434" flipH="1">
            <a:off x="-534692" y="-1046404"/>
            <a:ext cx="2488602" cy="2578622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4"/>
          <p:cNvSpPr/>
          <p:nvPr/>
        </p:nvSpPr>
        <p:spPr>
          <a:xfrm flipH="1">
            <a:off x="6937925" y="-308877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6335400" y="1276126"/>
            <a:ext cx="4089539" cy="423747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89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1"/>
          </p:nvPr>
        </p:nvSpPr>
        <p:spPr>
          <a:xfrm>
            <a:off x="778730" y="1876547"/>
            <a:ext cx="2186700" cy="5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subTitle" idx="2"/>
          </p:nvPr>
        </p:nvSpPr>
        <p:spPr>
          <a:xfrm>
            <a:off x="3477150" y="1876547"/>
            <a:ext cx="2186700" cy="5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subTitle" idx="3"/>
          </p:nvPr>
        </p:nvSpPr>
        <p:spPr>
          <a:xfrm>
            <a:off x="6175570" y="1876547"/>
            <a:ext cx="2189700" cy="5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4"/>
          </p:nvPr>
        </p:nvSpPr>
        <p:spPr>
          <a:xfrm>
            <a:off x="778734" y="3435500"/>
            <a:ext cx="2186700" cy="5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subTitle" idx="5"/>
          </p:nvPr>
        </p:nvSpPr>
        <p:spPr>
          <a:xfrm>
            <a:off x="6177077" y="3435500"/>
            <a:ext cx="2186700" cy="5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6"/>
          </p:nvPr>
        </p:nvSpPr>
        <p:spPr>
          <a:xfrm>
            <a:off x="778732" y="1382775"/>
            <a:ext cx="21867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subTitle" idx="7"/>
          </p:nvPr>
        </p:nvSpPr>
        <p:spPr>
          <a:xfrm>
            <a:off x="3477151" y="1382775"/>
            <a:ext cx="21867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9" name="Google Shape;279;p31"/>
          <p:cNvSpPr txBox="1">
            <a:spLocks noGrp="1"/>
          </p:cNvSpPr>
          <p:nvPr>
            <p:ph type="subTitle" idx="8"/>
          </p:nvPr>
        </p:nvSpPr>
        <p:spPr>
          <a:xfrm>
            <a:off x="6175569" y="1382775"/>
            <a:ext cx="21897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0" name="Google Shape;280;p31"/>
          <p:cNvSpPr txBox="1">
            <a:spLocks noGrp="1"/>
          </p:cNvSpPr>
          <p:nvPr>
            <p:ph type="subTitle" idx="9"/>
          </p:nvPr>
        </p:nvSpPr>
        <p:spPr>
          <a:xfrm>
            <a:off x="778722" y="2941723"/>
            <a:ext cx="21867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1" name="Google Shape;281;p31"/>
          <p:cNvSpPr txBox="1">
            <a:spLocks noGrp="1"/>
          </p:cNvSpPr>
          <p:nvPr>
            <p:ph type="subTitle" idx="13"/>
          </p:nvPr>
        </p:nvSpPr>
        <p:spPr>
          <a:xfrm>
            <a:off x="6177078" y="2941723"/>
            <a:ext cx="21867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2" name="Google Shape;282;p31"/>
          <p:cNvSpPr/>
          <p:nvPr/>
        </p:nvSpPr>
        <p:spPr>
          <a:xfrm rot="5400000">
            <a:off x="-357764" y="4292322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 rot="10800000">
            <a:off x="-759469" y="-1074110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1"/>
          <p:cNvSpPr/>
          <p:nvPr/>
        </p:nvSpPr>
        <p:spPr>
          <a:xfrm rot="10800000" flipH="1">
            <a:off x="7615231" y="-751072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1"/>
          <p:cNvSpPr/>
          <p:nvPr/>
        </p:nvSpPr>
        <p:spPr>
          <a:xfrm flipH="1">
            <a:off x="5878053" y="450067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71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7610363" y="4184423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 rot="5400000">
            <a:off x="-625957" y="3883088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 rot="8535496" flipH="1">
            <a:off x="-467590" y="-558039"/>
            <a:ext cx="1853994" cy="1233695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 rot="8492166" flipH="1">
            <a:off x="7582840" y="-1230469"/>
            <a:ext cx="2488539" cy="2578557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83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3362300" y="2948324"/>
            <a:ext cx="50721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ubTitle" idx="1"/>
          </p:nvPr>
        </p:nvSpPr>
        <p:spPr>
          <a:xfrm>
            <a:off x="3362300" y="1775775"/>
            <a:ext cx="5072100" cy="12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16"/>
          <p:cNvSpPr/>
          <p:nvPr/>
        </p:nvSpPr>
        <p:spPr>
          <a:xfrm rot="5400000" flipH="1">
            <a:off x="-793885" y="-528235"/>
            <a:ext cx="2520452" cy="1677172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 rot="3125558">
            <a:off x="5111225" y="3439079"/>
            <a:ext cx="4089584" cy="4237517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 rot="-6948736">
            <a:off x="4977909" y="-2380960"/>
            <a:ext cx="4089358" cy="4237283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 rot="6390787">
            <a:off x="-989681" y="3496923"/>
            <a:ext cx="2488851" cy="257888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22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3482726" y="1855038"/>
            <a:ext cx="46464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3482725" y="1192963"/>
            <a:ext cx="4646400" cy="6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 rot="10800000">
            <a:off x="-80469" y="-18404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6802125" y="2880451"/>
            <a:ext cx="4089539" cy="423747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/>
          <p:nvPr/>
        </p:nvSpPr>
        <p:spPr>
          <a:xfrm rot="8323505" flipH="1">
            <a:off x="7275948" y="-1056002"/>
            <a:ext cx="2488675" cy="257869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-1114425" y="2831898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71600" y="2045188"/>
            <a:ext cx="341280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664575" y="724338"/>
            <a:ext cx="1626600" cy="12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040550" y="3735475"/>
            <a:ext cx="28749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 rot="5400000" flipH="1">
            <a:off x="-375769" y="36312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 flipH="1">
            <a:off x="7466393" y="-407772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-5400000" flipH="1">
            <a:off x="7600170" y="4161547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7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 flipH="1">
            <a:off x="3953589" y="1423750"/>
            <a:ext cx="4480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 flipH="1">
            <a:off x="3953600" y="2171750"/>
            <a:ext cx="4480800" cy="1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/>
          <p:nvPr/>
        </p:nvSpPr>
        <p:spPr>
          <a:xfrm rot="-5400000" flipH="1">
            <a:off x="7600170" y="4161547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9930742" flipH="1">
            <a:off x="7370102" y="-751111"/>
            <a:ext cx="2488552" cy="257857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3313525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720000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 hasCustomPrompt="1"/>
          </p:nvPr>
        </p:nvSpPr>
        <p:spPr>
          <a:xfrm>
            <a:off x="5010150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"/>
          </p:nvPr>
        </p:nvSpPr>
        <p:spPr>
          <a:xfrm>
            <a:off x="5896175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 hasCustomPrompt="1"/>
          </p:nvPr>
        </p:nvSpPr>
        <p:spPr>
          <a:xfrm>
            <a:off x="3313525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6"/>
          </p:nvPr>
        </p:nvSpPr>
        <p:spPr>
          <a:xfrm>
            <a:off x="720000" y="2849175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5010150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8"/>
          </p:nvPr>
        </p:nvSpPr>
        <p:spPr>
          <a:xfrm>
            <a:off x="5896175" y="2849612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9" hasCustomPrompt="1"/>
          </p:nvPr>
        </p:nvSpPr>
        <p:spPr>
          <a:xfrm>
            <a:off x="3313525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3"/>
          </p:nvPr>
        </p:nvSpPr>
        <p:spPr>
          <a:xfrm>
            <a:off x="720000" y="4024226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10150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5"/>
          </p:nvPr>
        </p:nvSpPr>
        <p:spPr>
          <a:xfrm>
            <a:off x="5896175" y="4024225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6"/>
          </p:nvPr>
        </p:nvSpPr>
        <p:spPr>
          <a:xfrm>
            <a:off x="720025" y="135552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7"/>
          </p:nvPr>
        </p:nvSpPr>
        <p:spPr>
          <a:xfrm>
            <a:off x="72002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8"/>
          </p:nvPr>
        </p:nvSpPr>
        <p:spPr>
          <a:xfrm>
            <a:off x="720025" y="3708578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9"/>
          </p:nvPr>
        </p:nvSpPr>
        <p:spPr>
          <a:xfrm>
            <a:off x="5896175" y="135552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20"/>
          </p:nvPr>
        </p:nvSpPr>
        <p:spPr>
          <a:xfrm>
            <a:off x="589617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1"/>
          </p:nvPr>
        </p:nvSpPr>
        <p:spPr>
          <a:xfrm>
            <a:off x="5896175" y="3708578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 rot="10800000">
            <a:off x="-71505" y="-906274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 rot="10800000" flipH="1">
            <a:off x="7409011" y="-335853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 rot="-1444326">
            <a:off x="8004866" y="2478506"/>
            <a:ext cx="2488753" cy="2578779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 flipH="1">
            <a:off x="-2037222" y="460532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 flipH="1">
            <a:off x="3112595" y="4605325"/>
            <a:ext cx="2783581" cy="78290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2" hasCustomPrompt="1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2821945" y="2160750"/>
            <a:ext cx="5283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/>
          <p:nvPr/>
        </p:nvSpPr>
        <p:spPr>
          <a:xfrm rot="10800000">
            <a:off x="-80469" y="-18404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 rot="8323505" flipH="1">
            <a:off x="6809048" y="-1103627"/>
            <a:ext cx="2488675" cy="257869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 rot="2572282">
            <a:off x="6335528" y="2242922"/>
            <a:ext cx="4089534" cy="423746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 rot="-2572282" flipH="1">
            <a:off x="-646297" y="2242922"/>
            <a:ext cx="4089534" cy="423746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2345546" y="273800"/>
            <a:ext cx="1626579" cy="45753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" name="Google Shape;104;p14"/>
          <p:cNvGrpSpPr/>
          <p:nvPr/>
        </p:nvGrpSpPr>
        <p:grpSpPr>
          <a:xfrm>
            <a:off x="22" y="3770293"/>
            <a:ext cx="5011563" cy="1384038"/>
            <a:chOff x="22" y="3770293"/>
            <a:chExt cx="5011563" cy="1384038"/>
          </a:xfrm>
        </p:grpSpPr>
        <p:sp>
          <p:nvSpPr>
            <p:cNvPr id="105" name="Google Shape;105;p14"/>
            <p:cNvSpPr/>
            <p:nvPr/>
          </p:nvSpPr>
          <p:spPr>
            <a:xfrm>
              <a:off x="312512" y="3770293"/>
              <a:ext cx="359007" cy="1384036"/>
            </a:xfrm>
            <a:custGeom>
              <a:avLst/>
              <a:gdLst/>
              <a:ahLst/>
              <a:cxnLst/>
              <a:rect l="l" t="t" r="r" b="b"/>
              <a:pathLst>
                <a:path w="12733" h="49088" extrusionOk="0">
                  <a:moveTo>
                    <a:pt x="3410" y="17133"/>
                  </a:moveTo>
                  <a:lnTo>
                    <a:pt x="3410" y="17656"/>
                  </a:lnTo>
                  <a:lnTo>
                    <a:pt x="2365" y="17656"/>
                  </a:lnTo>
                  <a:lnTo>
                    <a:pt x="2365" y="17133"/>
                  </a:lnTo>
                  <a:close/>
                  <a:moveTo>
                    <a:pt x="7260" y="17133"/>
                  </a:moveTo>
                  <a:lnTo>
                    <a:pt x="7260" y="17656"/>
                  </a:lnTo>
                  <a:lnTo>
                    <a:pt x="6215" y="17656"/>
                  </a:lnTo>
                  <a:lnTo>
                    <a:pt x="6215" y="17133"/>
                  </a:lnTo>
                  <a:close/>
                  <a:moveTo>
                    <a:pt x="11138" y="17133"/>
                  </a:moveTo>
                  <a:lnTo>
                    <a:pt x="11138" y="17656"/>
                  </a:lnTo>
                  <a:lnTo>
                    <a:pt x="10065" y="17656"/>
                  </a:lnTo>
                  <a:lnTo>
                    <a:pt x="10065" y="17133"/>
                  </a:lnTo>
                  <a:close/>
                  <a:moveTo>
                    <a:pt x="3410" y="18673"/>
                  </a:moveTo>
                  <a:lnTo>
                    <a:pt x="3410" y="19718"/>
                  </a:lnTo>
                  <a:lnTo>
                    <a:pt x="2365" y="19718"/>
                  </a:lnTo>
                  <a:lnTo>
                    <a:pt x="2365" y="18673"/>
                  </a:lnTo>
                  <a:close/>
                  <a:moveTo>
                    <a:pt x="7260" y="18673"/>
                  </a:moveTo>
                  <a:lnTo>
                    <a:pt x="7260" y="19718"/>
                  </a:lnTo>
                  <a:lnTo>
                    <a:pt x="6215" y="19718"/>
                  </a:lnTo>
                  <a:lnTo>
                    <a:pt x="6215" y="18673"/>
                  </a:lnTo>
                  <a:close/>
                  <a:moveTo>
                    <a:pt x="11138" y="18673"/>
                  </a:moveTo>
                  <a:lnTo>
                    <a:pt x="11138" y="19718"/>
                  </a:lnTo>
                  <a:lnTo>
                    <a:pt x="10065" y="19718"/>
                  </a:lnTo>
                  <a:lnTo>
                    <a:pt x="10065" y="18673"/>
                  </a:lnTo>
                  <a:close/>
                  <a:moveTo>
                    <a:pt x="3410" y="20736"/>
                  </a:moveTo>
                  <a:lnTo>
                    <a:pt x="3410" y="21781"/>
                  </a:lnTo>
                  <a:lnTo>
                    <a:pt x="2365" y="21781"/>
                  </a:lnTo>
                  <a:lnTo>
                    <a:pt x="2365" y="20736"/>
                  </a:lnTo>
                  <a:close/>
                  <a:moveTo>
                    <a:pt x="7260" y="20736"/>
                  </a:moveTo>
                  <a:lnTo>
                    <a:pt x="7260" y="21781"/>
                  </a:lnTo>
                  <a:lnTo>
                    <a:pt x="6215" y="21781"/>
                  </a:lnTo>
                  <a:lnTo>
                    <a:pt x="6215" y="20736"/>
                  </a:lnTo>
                  <a:close/>
                  <a:moveTo>
                    <a:pt x="11138" y="20736"/>
                  </a:moveTo>
                  <a:lnTo>
                    <a:pt x="11138" y="21781"/>
                  </a:lnTo>
                  <a:lnTo>
                    <a:pt x="10065" y="21781"/>
                  </a:lnTo>
                  <a:lnTo>
                    <a:pt x="10065" y="20736"/>
                  </a:lnTo>
                  <a:close/>
                  <a:moveTo>
                    <a:pt x="3410" y="22798"/>
                  </a:moveTo>
                  <a:lnTo>
                    <a:pt x="3410" y="23843"/>
                  </a:lnTo>
                  <a:lnTo>
                    <a:pt x="2365" y="23843"/>
                  </a:lnTo>
                  <a:lnTo>
                    <a:pt x="2365" y="22798"/>
                  </a:lnTo>
                  <a:close/>
                  <a:moveTo>
                    <a:pt x="7260" y="22798"/>
                  </a:moveTo>
                  <a:lnTo>
                    <a:pt x="7260" y="23843"/>
                  </a:lnTo>
                  <a:lnTo>
                    <a:pt x="6215" y="23843"/>
                  </a:lnTo>
                  <a:lnTo>
                    <a:pt x="6215" y="22798"/>
                  </a:lnTo>
                  <a:close/>
                  <a:moveTo>
                    <a:pt x="11138" y="22798"/>
                  </a:moveTo>
                  <a:lnTo>
                    <a:pt x="11138" y="23843"/>
                  </a:lnTo>
                  <a:lnTo>
                    <a:pt x="10065" y="23843"/>
                  </a:lnTo>
                  <a:lnTo>
                    <a:pt x="10065" y="22798"/>
                  </a:lnTo>
                  <a:close/>
                  <a:moveTo>
                    <a:pt x="3410" y="24861"/>
                  </a:moveTo>
                  <a:lnTo>
                    <a:pt x="3410" y="25906"/>
                  </a:lnTo>
                  <a:lnTo>
                    <a:pt x="2365" y="25906"/>
                  </a:lnTo>
                  <a:lnTo>
                    <a:pt x="2365" y="24861"/>
                  </a:lnTo>
                  <a:close/>
                  <a:moveTo>
                    <a:pt x="7260" y="24861"/>
                  </a:moveTo>
                  <a:lnTo>
                    <a:pt x="7260" y="25906"/>
                  </a:lnTo>
                  <a:lnTo>
                    <a:pt x="6215" y="25906"/>
                  </a:lnTo>
                  <a:lnTo>
                    <a:pt x="6215" y="24861"/>
                  </a:lnTo>
                  <a:close/>
                  <a:moveTo>
                    <a:pt x="11138" y="24861"/>
                  </a:moveTo>
                  <a:lnTo>
                    <a:pt x="11138" y="25906"/>
                  </a:lnTo>
                  <a:lnTo>
                    <a:pt x="10065" y="25906"/>
                  </a:lnTo>
                  <a:lnTo>
                    <a:pt x="10065" y="24861"/>
                  </a:lnTo>
                  <a:close/>
                  <a:moveTo>
                    <a:pt x="3410" y="26923"/>
                  </a:moveTo>
                  <a:lnTo>
                    <a:pt x="3410" y="27968"/>
                  </a:lnTo>
                  <a:lnTo>
                    <a:pt x="2365" y="27968"/>
                  </a:lnTo>
                  <a:lnTo>
                    <a:pt x="2365" y="26923"/>
                  </a:lnTo>
                  <a:close/>
                  <a:moveTo>
                    <a:pt x="7260" y="26923"/>
                  </a:moveTo>
                  <a:lnTo>
                    <a:pt x="7260" y="27968"/>
                  </a:lnTo>
                  <a:lnTo>
                    <a:pt x="6215" y="27968"/>
                  </a:lnTo>
                  <a:lnTo>
                    <a:pt x="6215" y="26923"/>
                  </a:lnTo>
                  <a:close/>
                  <a:moveTo>
                    <a:pt x="11138" y="26923"/>
                  </a:moveTo>
                  <a:lnTo>
                    <a:pt x="11138" y="27968"/>
                  </a:lnTo>
                  <a:lnTo>
                    <a:pt x="10065" y="27968"/>
                  </a:lnTo>
                  <a:lnTo>
                    <a:pt x="10065" y="26923"/>
                  </a:lnTo>
                  <a:close/>
                  <a:moveTo>
                    <a:pt x="3410" y="28986"/>
                  </a:moveTo>
                  <a:lnTo>
                    <a:pt x="3410" y="30031"/>
                  </a:lnTo>
                  <a:lnTo>
                    <a:pt x="2365" y="30031"/>
                  </a:lnTo>
                  <a:lnTo>
                    <a:pt x="2365" y="28986"/>
                  </a:lnTo>
                  <a:close/>
                  <a:moveTo>
                    <a:pt x="7260" y="28986"/>
                  </a:moveTo>
                  <a:lnTo>
                    <a:pt x="7260" y="30031"/>
                  </a:lnTo>
                  <a:lnTo>
                    <a:pt x="6215" y="30031"/>
                  </a:lnTo>
                  <a:lnTo>
                    <a:pt x="6215" y="28986"/>
                  </a:lnTo>
                  <a:close/>
                  <a:moveTo>
                    <a:pt x="11138" y="28986"/>
                  </a:moveTo>
                  <a:lnTo>
                    <a:pt x="11138" y="30031"/>
                  </a:lnTo>
                  <a:lnTo>
                    <a:pt x="10065" y="30031"/>
                  </a:lnTo>
                  <a:lnTo>
                    <a:pt x="10065" y="28986"/>
                  </a:lnTo>
                  <a:close/>
                  <a:moveTo>
                    <a:pt x="3410" y="31048"/>
                  </a:moveTo>
                  <a:lnTo>
                    <a:pt x="3410" y="32093"/>
                  </a:lnTo>
                  <a:lnTo>
                    <a:pt x="2365" y="32093"/>
                  </a:lnTo>
                  <a:lnTo>
                    <a:pt x="2365" y="31048"/>
                  </a:lnTo>
                  <a:close/>
                  <a:moveTo>
                    <a:pt x="7260" y="31048"/>
                  </a:moveTo>
                  <a:lnTo>
                    <a:pt x="7260" y="32093"/>
                  </a:lnTo>
                  <a:lnTo>
                    <a:pt x="6215" y="32093"/>
                  </a:lnTo>
                  <a:lnTo>
                    <a:pt x="6215" y="31048"/>
                  </a:lnTo>
                  <a:close/>
                  <a:moveTo>
                    <a:pt x="11138" y="31048"/>
                  </a:moveTo>
                  <a:lnTo>
                    <a:pt x="11138" y="32093"/>
                  </a:lnTo>
                  <a:lnTo>
                    <a:pt x="10065" y="32093"/>
                  </a:lnTo>
                  <a:lnTo>
                    <a:pt x="10065" y="31048"/>
                  </a:lnTo>
                  <a:close/>
                  <a:moveTo>
                    <a:pt x="3410" y="33111"/>
                  </a:moveTo>
                  <a:lnTo>
                    <a:pt x="3410" y="34156"/>
                  </a:lnTo>
                  <a:lnTo>
                    <a:pt x="2365" y="34156"/>
                  </a:lnTo>
                  <a:lnTo>
                    <a:pt x="2365" y="33111"/>
                  </a:lnTo>
                  <a:close/>
                  <a:moveTo>
                    <a:pt x="7260" y="33111"/>
                  </a:moveTo>
                  <a:lnTo>
                    <a:pt x="7260" y="34156"/>
                  </a:lnTo>
                  <a:lnTo>
                    <a:pt x="6215" y="34156"/>
                  </a:lnTo>
                  <a:lnTo>
                    <a:pt x="6215" y="33111"/>
                  </a:lnTo>
                  <a:close/>
                  <a:moveTo>
                    <a:pt x="11138" y="33111"/>
                  </a:moveTo>
                  <a:lnTo>
                    <a:pt x="11138" y="34156"/>
                  </a:lnTo>
                  <a:lnTo>
                    <a:pt x="10065" y="34156"/>
                  </a:lnTo>
                  <a:lnTo>
                    <a:pt x="10065" y="33111"/>
                  </a:lnTo>
                  <a:close/>
                  <a:moveTo>
                    <a:pt x="3410" y="35173"/>
                  </a:moveTo>
                  <a:lnTo>
                    <a:pt x="3410" y="36218"/>
                  </a:lnTo>
                  <a:lnTo>
                    <a:pt x="2365" y="36218"/>
                  </a:lnTo>
                  <a:lnTo>
                    <a:pt x="2365" y="35173"/>
                  </a:lnTo>
                  <a:close/>
                  <a:moveTo>
                    <a:pt x="7260" y="35173"/>
                  </a:moveTo>
                  <a:lnTo>
                    <a:pt x="7260" y="36218"/>
                  </a:lnTo>
                  <a:lnTo>
                    <a:pt x="6215" y="36218"/>
                  </a:lnTo>
                  <a:lnTo>
                    <a:pt x="6215" y="35173"/>
                  </a:lnTo>
                  <a:close/>
                  <a:moveTo>
                    <a:pt x="11138" y="35173"/>
                  </a:moveTo>
                  <a:lnTo>
                    <a:pt x="11138" y="36218"/>
                  </a:lnTo>
                  <a:lnTo>
                    <a:pt x="10065" y="36218"/>
                  </a:lnTo>
                  <a:lnTo>
                    <a:pt x="10065" y="35173"/>
                  </a:lnTo>
                  <a:close/>
                  <a:moveTo>
                    <a:pt x="3410" y="37236"/>
                  </a:moveTo>
                  <a:lnTo>
                    <a:pt x="3410" y="38281"/>
                  </a:lnTo>
                  <a:lnTo>
                    <a:pt x="2365" y="38281"/>
                  </a:lnTo>
                  <a:lnTo>
                    <a:pt x="2365" y="37236"/>
                  </a:lnTo>
                  <a:close/>
                  <a:moveTo>
                    <a:pt x="7260" y="37236"/>
                  </a:moveTo>
                  <a:lnTo>
                    <a:pt x="7260" y="38281"/>
                  </a:lnTo>
                  <a:lnTo>
                    <a:pt x="6215" y="38281"/>
                  </a:lnTo>
                  <a:lnTo>
                    <a:pt x="6215" y="37236"/>
                  </a:lnTo>
                  <a:close/>
                  <a:moveTo>
                    <a:pt x="11138" y="37236"/>
                  </a:moveTo>
                  <a:lnTo>
                    <a:pt x="11138" y="38281"/>
                  </a:lnTo>
                  <a:lnTo>
                    <a:pt x="10065" y="38281"/>
                  </a:lnTo>
                  <a:lnTo>
                    <a:pt x="10065" y="37236"/>
                  </a:lnTo>
                  <a:close/>
                  <a:moveTo>
                    <a:pt x="3410" y="39298"/>
                  </a:moveTo>
                  <a:lnTo>
                    <a:pt x="3410" y="40343"/>
                  </a:lnTo>
                  <a:lnTo>
                    <a:pt x="2365" y="40343"/>
                  </a:lnTo>
                  <a:lnTo>
                    <a:pt x="2365" y="39298"/>
                  </a:lnTo>
                  <a:close/>
                  <a:moveTo>
                    <a:pt x="7260" y="39298"/>
                  </a:moveTo>
                  <a:lnTo>
                    <a:pt x="7260" y="40343"/>
                  </a:lnTo>
                  <a:lnTo>
                    <a:pt x="6215" y="40343"/>
                  </a:lnTo>
                  <a:lnTo>
                    <a:pt x="6215" y="39298"/>
                  </a:lnTo>
                  <a:close/>
                  <a:moveTo>
                    <a:pt x="11138" y="39298"/>
                  </a:moveTo>
                  <a:lnTo>
                    <a:pt x="11138" y="40343"/>
                  </a:lnTo>
                  <a:lnTo>
                    <a:pt x="10065" y="40343"/>
                  </a:lnTo>
                  <a:lnTo>
                    <a:pt x="10065" y="39298"/>
                  </a:lnTo>
                  <a:close/>
                  <a:moveTo>
                    <a:pt x="3410" y="41361"/>
                  </a:moveTo>
                  <a:lnTo>
                    <a:pt x="3410" y="42406"/>
                  </a:lnTo>
                  <a:lnTo>
                    <a:pt x="2365" y="42406"/>
                  </a:lnTo>
                  <a:lnTo>
                    <a:pt x="2365" y="41361"/>
                  </a:lnTo>
                  <a:close/>
                  <a:moveTo>
                    <a:pt x="7260" y="41361"/>
                  </a:moveTo>
                  <a:lnTo>
                    <a:pt x="7260" y="42406"/>
                  </a:lnTo>
                  <a:lnTo>
                    <a:pt x="6215" y="42406"/>
                  </a:lnTo>
                  <a:lnTo>
                    <a:pt x="6215" y="41361"/>
                  </a:lnTo>
                  <a:close/>
                  <a:moveTo>
                    <a:pt x="11138" y="41361"/>
                  </a:moveTo>
                  <a:lnTo>
                    <a:pt x="11138" y="42406"/>
                  </a:lnTo>
                  <a:lnTo>
                    <a:pt x="10065" y="42406"/>
                  </a:lnTo>
                  <a:lnTo>
                    <a:pt x="10065" y="41361"/>
                  </a:lnTo>
                  <a:close/>
                  <a:moveTo>
                    <a:pt x="3410" y="43423"/>
                  </a:moveTo>
                  <a:lnTo>
                    <a:pt x="3410" y="44468"/>
                  </a:lnTo>
                  <a:lnTo>
                    <a:pt x="2365" y="44468"/>
                  </a:lnTo>
                  <a:lnTo>
                    <a:pt x="2365" y="43423"/>
                  </a:lnTo>
                  <a:close/>
                  <a:moveTo>
                    <a:pt x="7260" y="43423"/>
                  </a:moveTo>
                  <a:lnTo>
                    <a:pt x="7260" y="44468"/>
                  </a:lnTo>
                  <a:lnTo>
                    <a:pt x="6215" y="44468"/>
                  </a:lnTo>
                  <a:lnTo>
                    <a:pt x="6215" y="43423"/>
                  </a:lnTo>
                  <a:close/>
                  <a:moveTo>
                    <a:pt x="11138" y="43423"/>
                  </a:moveTo>
                  <a:lnTo>
                    <a:pt x="11138" y="44468"/>
                  </a:lnTo>
                  <a:lnTo>
                    <a:pt x="10065" y="44468"/>
                  </a:lnTo>
                  <a:lnTo>
                    <a:pt x="10065" y="43423"/>
                  </a:lnTo>
                  <a:close/>
                  <a:moveTo>
                    <a:pt x="3410" y="45486"/>
                  </a:moveTo>
                  <a:lnTo>
                    <a:pt x="3410" y="46008"/>
                  </a:lnTo>
                  <a:lnTo>
                    <a:pt x="2365" y="46008"/>
                  </a:lnTo>
                  <a:lnTo>
                    <a:pt x="2365" y="45486"/>
                  </a:lnTo>
                  <a:close/>
                  <a:moveTo>
                    <a:pt x="7260" y="45486"/>
                  </a:moveTo>
                  <a:lnTo>
                    <a:pt x="7260" y="46008"/>
                  </a:lnTo>
                  <a:lnTo>
                    <a:pt x="6215" y="46008"/>
                  </a:lnTo>
                  <a:lnTo>
                    <a:pt x="6215" y="45486"/>
                  </a:lnTo>
                  <a:close/>
                  <a:moveTo>
                    <a:pt x="11138" y="45486"/>
                  </a:moveTo>
                  <a:lnTo>
                    <a:pt x="11138" y="46008"/>
                  </a:lnTo>
                  <a:lnTo>
                    <a:pt x="10065" y="46008"/>
                  </a:lnTo>
                  <a:lnTo>
                    <a:pt x="10065" y="45486"/>
                  </a:lnTo>
                  <a:close/>
                  <a:moveTo>
                    <a:pt x="6188" y="1"/>
                  </a:moveTo>
                  <a:lnTo>
                    <a:pt x="6188" y="8058"/>
                  </a:lnTo>
                  <a:lnTo>
                    <a:pt x="4318" y="8058"/>
                  </a:lnTo>
                  <a:lnTo>
                    <a:pt x="4318" y="10561"/>
                  </a:lnTo>
                  <a:lnTo>
                    <a:pt x="3245" y="10561"/>
                  </a:lnTo>
                  <a:lnTo>
                    <a:pt x="3245" y="14933"/>
                  </a:lnTo>
                  <a:lnTo>
                    <a:pt x="0" y="14933"/>
                  </a:lnTo>
                  <a:lnTo>
                    <a:pt x="0" y="49088"/>
                  </a:lnTo>
                  <a:lnTo>
                    <a:pt x="12733" y="49088"/>
                  </a:lnTo>
                  <a:lnTo>
                    <a:pt x="12733" y="14933"/>
                  </a:lnTo>
                  <a:lnTo>
                    <a:pt x="9488" y="14933"/>
                  </a:lnTo>
                  <a:lnTo>
                    <a:pt x="9488" y="10561"/>
                  </a:lnTo>
                  <a:lnTo>
                    <a:pt x="8443" y="10561"/>
                  </a:lnTo>
                  <a:lnTo>
                    <a:pt x="8443" y="8058"/>
                  </a:lnTo>
                  <a:lnTo>
                    <a:pt x="6545" y="8058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328591" y="3847831"/>
              <a:ext cx="359796" cy="1306500"/>
            </a:xfrm>
            <a:custGeom>
              <a:avLst/>
              <a:gdLst/>
              <a:ahLst/>
              <a:cxnLst/>
              <a:rect l="l" t="t" r="r" b="b"/>
              <a:pathLst>
                <a:path w="12761" h="46338" extrusionOk="0">
                  <a:moveTo>
                    <a:pt x="3136" y="14383"/>
                  </a:moveTo>
                  <a:lnTo>
                    <a:pt x="3136" y="14906"/>
                  </a:lnTo>
                  <a:lnTo>
                    <a:pt x="2063" y="14906"/>
                  </a:lnTo>
                  <a:lnTo>
                    <a:pt x="2063" y="14383"/>
                  </a:lnTo>
                  <a:close/>
                  <a:moveTo>
                    <a:pt x="6986" y="14383"/>
                  </a:moveTo>
                  <a:lnTo>
                    <a:pt x="6986" y="14906"/>
                  </a:lnTo>
                  <a:lnTo>
                    <a:pt x="5941" y="14906"/>
                  </a:lnTo>
                  <a:lnTo>
                    <a:pt x="5941" y="14383"/>
                  </a:lnTo>
                  <a:close/>
                  <a:moveTo>
                    <a:pt x="10836" y="14383"/>
                  </a:moveTo>
                  <a:lnTo>
                    <a:pt x="10836" y="14906"/>
                  </a:lnTo>
                  <a:lnTo>
                    <a:pt x="9791" y="14906"/>
                  </a:lnTo>
                  <a:lnTo>
                    <a:pt x="9791" y="14383"/>
                  </a:lnTo>
                  <a:close/>
                  <a:moveTo>
                    <a:pt x="3136" y="15923"/>
                  </a:moveTo>
                  <a:lnTo>
                    <a:pt x="3136" y="16968"/>
                  </a:lnTo>
                  <a:lnTo>
                    <a:pt x="2063" y="16968"/>
                  </a:lnTo>
                  <a:lnTo>
                    <a:pt x="2063" y="15923"/>
                  </a:lnTo>
                  <a:close/>
                  <a:moveTo>
                    <a:pt x="6986" y="15923"/>
                  </a:moveTo>
                  <a:lnTo>
                    <a:pt x="6986" y="16968"/>
                  </a:lnTo>
                  <a:lnTo>
                    <a:pt x="5941" y="16968"/>
                  </a:lnTo>
                  <a:lnTo>
                    <a:pt x="5941" y="15923"/>
                  </a:lnTo>
                  <a:close/>
                  <a:moveTo>
                    <a:pt x="10836" y="15923"/>
                  </a:moveTo>
                  <a:lnTo>
                    <a:pt x="10836" y="16968"/>
                  </a:lnTo>
                  <a:lnTo>
                    <a:pt x="9791" y="16968"/>
                  </a:lnTo>
                  <a:lnTo>
                    <a:pt x="9791" y="15923"/>
                  </a:lnTo>
                  <a:close/>
                  <a:moveTo>
                    <a:pt x="3136" y="17986"/>
                  </a:moveTo>
                  <a:lnTo>
                    <a:pt x="3136" y="19031"/>
                  </a:lnTo>
                  <a:lnTo>
                    <a:pt x="2063" y="19031"/>
                  </a:lnTo>
                  <a:lnTo>
                    <a:pt x="2063" y="17986"/>
                  </a:lnTo>
                  <a:close/>
                  <a:moveTo>
                    <a:pt x="6986" y="17986"/>
                  </a:moveTo>
                  <a:lnTo>
                    <a:pt x="6986" y="19031"/>
                  </a:lnTo>
                  <a:lnTo>
                    <a:pt x="5941" y="19031"/>
                  </a:lnTo>
                  <a:lnTo>
                    <a:pt x="5941" y="17986"/>
                  </a:lnTo>
                  <a:close/>
                  <a:moveTo>
                    <a:pt x="10836" y="17986"/>
                  </a:moveTo>
                  <a:lnTo>
                    <a:pt x="10836" y="19031"/>
                  </a:lnTo>
                  <a:lnTo>
                    <a:pt x="9791" y="19031"/>
                  </a:lnTo>
                  <a:lnTo>
                    <a:pt x="9791" y="17986"/>
                  </a:lnTo>
                  <a:close/>
                  <a:moveTo>
                    <a:pt x="3136" y="20048"/>
                  </a:moveTo>
                  <a:lnTo>
                    <a:pt x="3136" y="21093"/>
                  </a:lnTo>
                  <a:lnTo>
                    <a:pt x="2063" y="21093"/>
                  </a:lnTo>
                  <a:lnTo>
                    <a:pt x="2063" y="20048"/>
                  </a:lnTo>
                  <a:close/>
                  <a:moveTo>
                    <a:pt x="6986" y="20048"/>
                  </a:moveTo>
                  <a:lnTo>
                    <a:pt x="6986" y="21093"/>
                  </a:lnTo>
                  <a:lnTo>
                    <a:pt x="5941" y="21093"/>
                  </a:lnTo>
                  <a:lnTo>
                    <a:pt x="5941" y="20048"/>
                  </a:lnTo>
                  <a:close/>
                  <a:moveTo>
                    <a:pt x="10836" y="20048"/>
                  </a:moveTo>
                  <a:lnTo>
                    <a:pt x="10836" y="21093"/>
                  </a:lnTo>
                  <a:lnTo>
                    <a:pt x="9791" y="21093"/>
                  </a:lnTo>
                  <a:lnTo>
                    <a:pt x="9791" y="20048"/>
                  </a:lnTo>
                  <a:close/>
                  <a:moveTo>
                    <a:pt x="3136" y="22111"/>
                  </a:moveTo>
                  <a:lnTo>
                    <a:pt x="3136" y="23156"/>
                  </a:lnTo>
                  <a:lnTo>
                    <a:pt x="2063" y="23156"/>
                  </a:lnTo>
                  <a:lnTo>
                    <a:pt x="2063" y="22111"/>
                  </a:lnTo>
                  <a:close/>
                  <a:moveTo>
                    <a:pt x="6986" y="22111"/>
                  </a:moveTo>
                  <a:lnTo>
                    <a:pt x="6986" y="23156"/>
                  </a:lnTo>
                  <a:lnTo>
                    <a:pt x="5941" y="23156"/>
                  </a:lnTo>
                  <a:lnTo>
                    <a:pt x="5941" y="22111"/>
                  </a:lnTo>
                  <a:close/>
                  <a:moveTo>
                    <a:pt x="10836" y="22111"/>
                  </a:moveTo>
                  <a:lnTo>
                    <a:pt x="10836" y="23156"/>
                  </a:lnTo>
                  <a:lnTo>
                    <a:pt x="9791" y="23156"/>
                  </a:lnTo>
                  <a:lnTo>
                    <a:pt x="9791" y="22111"/>
                  </a:lnTo>
                  <a:close/>
                  <a:moveTo>
                    <a:pt x="3136" y="24173"/>
                  </a:moveTo>
                  <a:lnTo>
                    <a:pt x="3136" y="25218"/>
                  </a:lnTo>
                  <a:lnTo>
                    <a:pt x="2063" y="25218"/>
                  </a:lnTo>
                  <a:lnTo>
                    <a:pt x="2063" y="24173"/>
                  </a:lnTo>
                  <a:close/>
                  <a:moveTo>
                    <a:pt x="6986" y="24173"/>
                  </a:moveTo>
                  <a:lnTo>
                    <a:pt x="6986" y="25218"/>
                  </a:lnTo>
                  <a:lnTo>
                    <a:pt x="5941" y="25218"/>
                  </a:lnTo>
                  <a:lnTo>
                    <a:pt x="5941" y="24173"/>
                  </a:lnTo>
                  <a:close/>
                  <a:moveTo>
                    <a:pt x="10836" y="24173"/>
                  </a:moveTo>
                  <a:lnTo>
                    <a:pt x="10836" y="25218"/>
                  </a:lnTo>
                  <a:lnTo>
                    <a:pt x="9791" y="25218"/>
                  </a:lnTo>
                  <a:lnTo>
                    <a:pt x="9791" y="24173"/>
                  </a:lnTo>
                  <a:close/>
                  <a:moveTo>
                    <a:pt x="3136" y="26236"/>
                  </a:moveTo>
                  <a:lnTo>
                    <a:pt x="3136" y="27281"/>
                  </a:lnTo>
                  <a:lnTo>
                    <a:pt x="2063" y="27281"/>
                  </a:lnTo>
                  <a:lnTo>
                    <a:pt x="2063" y="26236"/>
                  </a:lnTo>
                  <a:close/>
                  <a:moveTo>
                    <a:pt x="6986" y="26236"/>
                  </a:moveTo>
                  <a:lnTo>
                    <a:pt x="6986" y="27281"/>
                  </a:lnTo>
                  <a:lnTo>
                    <a:pt x="5941" y="27281"/>
                  </a:lnTo>
                  <a:lnTo>
                    <a:pt x="5941" y="26236"/>
                  </a:lnTo>
                  <a:close/>
                  <a:moveTo>
                    <a:pt x="10836" y="26236"/>
                  </a:moveTo>
                  <a:lnTo>
                    <a:pt x="10836" y="27281"/>
                  </a:lnTo>
                  <a:lnTo>
                    <a:pt x="9791" y="27281"/>
                  </a:lnTo>
                  <a:lnTo>
                    <a:pt x="9791" y="26236"/>
                  </a:lnTo>
                  <a:close/>
                  <a:moveTo>
                    <a:pt x="3136" y="28298"/>
                  </a:moveTo>
                  <a:lnTo>
                    <a:pt x="3136" y="29343"/>
                  </a:lnTo>
                  <a:lnTo>
                    <a:pt x="2063" y="29343"/>
                  </a:lnTo>
                  <a:lnTo>
                    <a:pt x="2063" y="28298"/>
                  </a:lnTo>
                  <a:close/>
                  <a:moveTo>
                    <a:pt x="6986" y="28298"/>
                  </a:moveTo>
                  <a:lnTo>
                    <a:pt x="6986" y="29343"/>
                  </a:lnTo>
                  <a:lnTo>
                    <a:pt x="5941" y="29343"/>
                  </a:lnTo>
                  <a:lnTo>
                    <a:pt x="5941" y="28298"/>
                  </a:lnTo>
                  <a:close/>
                  <a:moveTo>
                    <a:pt x="10836" y="28298"/>
                  </a:moveTo>
                  <a:lnTo>
                    <a:pt x="10836" y="29343"/>
                  </a:lnTo>
                  <a:lnTo>
                    <a:pt x="9791" y="29343"/>
                  </a:lnTo>
                  <a:lnTo>
                    <a:pt x="9791" y="28298"/>
                  </a:lnTo>
                  <a:close/>
                  <a:moveTo>
                    <a:pt x="3136" y="30361"/>
                  </a:moveTo>
                  <a:lnTo>
                    <a:pt x="3136" y="31406"/>
                  </a:lnTo>
                  <a:lnTo>
                    <a:pt x="2063" y="31406"/>
                  </a:lnTo>
                  <a:lnTo>
                    <a:pt x="2063" y="30361"/>
                  </a:lnTo>
                  <a:close/>
                  <a:moveTo>
                    <a:pt x="6986" y="30361"/>
                  </a:moveTo>
                  <a:lnTo>
                    <a:pt x="6986" y="31406"/>
                  </a:lnTo>
                  <a:lnTo>
                    <a:pt x="5941" y="31406"/>
                  </a:lnTo>
                  <a:lnTo>
                    <a:pt x="5941" y="30361"/>
                  </a:lnTo>
                  <a:close/>
                  <a:moveTo>
                    <a:pt x="10836" y="30361"/>
                  </a:moveTo>
                  <a:lnTo>
                    <a:pt x="10836" y="31406"/>
                  </a:lnTo>
                  <a:lnTo>
                    <a:pt x="9791" y="31406"/>
                  </a:lnTo>
                  <a:lnTo>
                    <a:pt x="9791" y="30361"/>
                  </a:lnTo>
                  <a:close/>
                  <a:moveTo>
                    <a:pt x="3136" y="32423"/>
                  </a:moveTo>
                  <a:lnTo>
                    <a:pt x="3136" y="33468"/>
                  </a:lnTo>
                  <a:lnTo>
                    <a:pt x="2063" y="33468"/>
                  </a:lnTo>
                  <a:lnTo>
                    <a:pt x="2063" y="32423"/>
                  </a:lnTo>
                  <a:close/>
                  <a:moveTo>
                    <a:pt x="6986" y="32423"/>
                  </a:moveTo>
                  <a:lnTo>
                    <a:pt x="6986" y="33468"/>
                  </a:lnTo>
                  <a:lnTo>
                    <a:pt x="5941" y="33468"/>
                  </a:lnTo>
                  <a:lnTo>
                    <a:pt x="5941" y="32423"/>
                  </a:lnTo>
                  <a:close/>
                  <a:moveTo>
                    <a:pt x="10836" y="32423"/>
                  </a:moveTo>
                  <a:lnTo>
                    <a:pt x="10836" y="33468"/>
                  </a:lnTo>
                  <a:lnTo>
                    <a:pt x="9791" y="33468"/>
                  </a:lnTo>
                  <a:lnTo>
                    <a:pt x="9791" y="32423"/>
                  </a:lnTo>
                  <a:close/>
                  <a:moveTo>
                    <a:pt x="3136" y="34486"/>
                  </a:moveTo>
                  <a:lnTo>
                    <a:pt x="3136" y="35531"/>
                  </a:lnTo>
                  <a:lnTo>
                    <a:pt x="2063" y="35531"/>
                  </a:lnTo>
                  <a:lnTo>
                    <a:pt x="2063" y="34486"/>
                  </a:lnTo>
                  <a:close/>
                  <a:moveTo>
                    <a:pt x="6986" y="34486"/>
                  </a:moveTo>
                  <a:lnTo>
                    <a:pt x="6986" y="35531"/>
                  </a:lnTo>
                  <a:lnTo>
                    <a:pt x="5941" y="35531"/>
                  </a:lnTo>
                  <a:lnTo>
                    <a:pt x="5941" y="34486"/>
                  </a:lnTo>
                  <a:close/>
                  <a:moveTo>
                    <a:pt x="10836" y="34486"/>
                  </a:moveTo>
                  <a:lnTo>
                    <a:pt x="10836" y="35531"/>
                  </a:lnTo>
                  <a:lnTo>
                    <a:pt x="9791" y="35531"/>
                  </a:lnTo>
                  <a:lnTo>
                    <a:pt x="9791" y="34486"/>
                  </a:lnTo>
                  <a:close/>
                  <a:moveTo>
                    <a:pt x="3136" y="36548"/>
                  </a:moveTo>
                  <a:lnTo>
                    <a:pt x="3136" y="37593"/>
                  </a:lnTo>
                  <a:lnTo>
                    <a:pt x="2063" y="37593"/>
                  </a:lnTo>
                  <a:lnTo>
                    <a:pt x="2063" y="36548"/>
                  </a:lnTo>
                  <a:close/>
                  <a:moveTo>
                    <a:pt x="6986" y="36548"/>
                  </a:moveTo>
                  <a:lnTo>
                    <a:pt x="6986" y="37593"/>
                  </a:lnTo>
                  <a:lnTo>
                    <a:pt x="5941" y="37593"/>
                  </a:lnTo>
                  <a:lnTo>
                    <a:pt x="5941" y="36548"/>
                  </a:lnTo>
                  <a:close/>
                  <a:moveTo>
                    <a:pt x="10836" y="36548"/>
                  </a:moveTo>
                  <a:lnTo>
                    <a:pt x="10836" y="37593"/>
                  </a:lnTo>
                  <a:lnTo>
                    <a:pt x="9791" y="37593"/>
                  </a:lnTo>
                  <a:lnTo>
                    <a:pt x="9791" y="36548"/>
                  </a:lnTo>
                  <a:close/>
                  <a:moveTo>
                    <a:pt x="3136" y="38611"/>
                  </a:moveTo>
                  <a:lnTo>
                    <a:pt x="3136" y="39656"/>
                  </a:lnTo>
                  <a:lnTo>
                    <a:pt x="2063" y="39656"/>
                  </a:lnTo>
                  <a:lnTo>
                    <a:pt x="2063" y="38611"/>
                  </a:lnTo>
                  <a:close/>
                  <a:moveTo>
                    <a:pt x="6986" y="38611"/>
                  </a:moveTo>
                  <a:lnTo>
                    <a:pt x="6986" y="39656"/>
                  </a:lnTo>
                  <a:lnTo>
                    <a:pt x="5941" y="39656"/>
                  </a:lnTo>
                  <a:lnTo>
                    <a:pt x="5941" y="38611"/>
                  </a:lnTo>
                  <a:close/>
                  <a:moveTo>
                    <a:pt x="10836" y="38611"/>
                  </a:moveTo>
                  <a:lnTo>
                    <a:pt x="10836" y="39656"/>
                  </a:lnTo>
                  <a:lnTo>
                    <a:pt x="9791" y="39656"/>
                  </a:lnTo>
                  <a:lnTo>
                    <a:pt x="9791" y="38611"/>
                  </a:lnTo>
                  <a:close/>
                  <a:moveTo>
                    <a:pt x="3136" y="40673"/>
                  </a:moveTo>
                  <a:lnTo>
                    <a:pt x="3136" y="41718"/>
                  </a:lnTo>
                  <a:lnTo>
                    <a:pt x="2063" y="41718"/>
                  </a:lnTo>
                  <a:lnTo>
                    <a:pt x="2063" y="40673"/>
                  </a:lnTo>
                  <a:close/>
                  <a:moveTo>
                    <a:pt x="6986" y="40673"/>
                  </a:moveTo>
                  <a:lnTo>
                    <a:pt x="6986" y="41718"/>
                  </a:lnTo>
                  <a:lnTo>
                    <a:pt x="5941" y="41718"/>
                  </a:lnTo>
                  <a:lnTo>
                    <a:pt x="5941" y="40673"/>
                  </a:lnTo>
                  <a:close/>
                  <a:moveTo>
                    <a:pt x="10836" y="40673"/>
                  </a:moveTo>
                  <a:lnTo>
                    <a:pt x="10836" y="41718"/>
                  </a:lnTo>
                  <a:lnTo>
                    <a:pt x="9791" y="41718"/>
                  </a:lnTo>
                  <a:lnTo>
                    <a:pt x="9791" y="40673"/>
                  </a:lnTo>
                  <a:close/>
                  <a:moveTo>
                    <a:pt x="3136" y="42736"/>
                  </a:moveTo>
                  <a:lnTo>
                    <a:pt x="3136" y="43258"/>
                  </a:lnTo>
                  <a:lnTo>
                    <a:pt x="2063" y="43258"/>
                  </a:lnTo>
                  <a:lnTo>
                    <a:pt x="2063" y="42736"/>
                  </a:lnTo>
                  <a:close/>
                  <a:moveTo>
                    <a:pt x="6986" y="42736"/>
                  </a:moveTo>
                  <a:lnTo>
                    <a:pt x="6986" y="43258"/>
                  </a:lnTo>
                  <a:lnTo>
                    <a:pt x="5941" y="43258"/>
                  </a:lnTo>
                  <a:lnTo>
                    <a:pt x="5941" y="42736"/>
                  </a:lnTo>
                  <a:close/>
                  <a:moveTo>
                    <a:pt x="10836" y="42736"/>
                  </a:moveTo>
                  <a:lnTo>
                    <a:pt x="10836" y="43258"/>
                  </a:lnTo>
                  <a:lnTo>
                    <a:pt x="9791" y="43258"/>
                  </a:lnTo>
                  <a:lnTo>
                    <a:pt x="9791" y="42736"/>
                  </a:lnTo>
                  <a:close/>
                  <a:moveTo>
                    <a:pt x="6188" y="1"/>
                  </a:moveTo>
                  <a:lnTo>
                    <a:pt x="6188" y="5776"/>
                  </a:lnTo>
                  <a:lnTo>
                    <a:pt x="4318" y="8058"/>
                  </a:lnTo>
                  <a:lnTo>
                    <a:pt x="4318" y="10533"/>
                  </a:lnTo>
                  <a:lnTo>
                    <a:pt x="3246" y="10533"/>
                  </a:lnTo>
                  <a:lnTo>
                    <a:pt x="3246" y="12183"/>
                  </a:lnTo>
                  <a:lnTo>
                    <a:pt x="1" y="12183"/>
                  </a:lnTo>
                  <a:lnTo>
                    <a:pt x="1" y="46338"/>
                  </a:lnTo>
                  <a:lnTo>
                    <a:pt x="12761" y="46338"/>
                  </a:lnTo>
                  <a:lnTo>
                    <a:pt x="12761" y="12183"/>
                  </a:lnTo>
                  <a:lnTo>
                    <a:pt x="9488" y="12183"/>
                  </a:lnTo>
                  <a:lnTo>
                    <a:pt x="9488" y="10533"/>
                  </a:lnTo>
                  <a:lnTo>
                    <a:pt x="8443" y="10533"/>
                  </a:lnTo>
                  <a:lnTo>
                    <a:pt x="8443" y="8058"/>
                  </a:lnTo>
                  <a:lnTo>
                    <a:pt x="6546" y="5776"/>
                  </a:lnTo>
                  <a:lnTo>
                    <a:pt x="65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980097" y="4185895"/>
              <a:ext cx="359013" cy="967698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1" y="6243"/>
                  </a:moveTo>
                  <a:lnTo>
                    <a:pt x="6931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1" y="6243"/>
                  </a:moveTo>
                  <a:lnTo>
                    <a:pt x="10781" y="7288"/>
                  </a:lnTo>
                  <a:lnTo>
                    <a:pt x="9736" y="7288"/>
                  </a:lnTo>
                  <a:lnTo>
                    <a:pt x="9736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1" y="8306"/>
                  </a:moveTo>
                  <a:lnTo>
                    <a:pt x="6931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1" y="8306"/>
                  </a:moveTo>
                  <a:lnTo>
                    <a:pt x="10781" y="9351"/>
                  </a:lnTo>
                  <a:lnTo>
                    <a:pt x="9736" y="9351"/>
                  </a:lnTo>
                  <a:lnTo>
                    <a:pt x="9736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1" y="10368"/>
                  </a:moveTo>
                  <a:lnTo>
                    <a:pt x="6931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1" y="10368"/>
                  </a:moveTo>
                  <a:lnTo>
                    <a:pt x="10781" y="11413"/>
                  </a:lnTo>
                  <a:lnTo>
                    <a:pt x="9736" y="11413"/>
                  </a:lnTo>
                  <a:lnTo>
                    <a:pt x="9736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1" y="12431"/>
                  </a:moveTo>
                  <a:lnTo>
                    <a:pt x="6931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1" y="12431"/>
                  </a:moveTo>
                  <a:lnTo>
                    <a:pt x="10781" y="13476"/>
                  </a:lnTo>
                  <a:lnTo>
                    <a:pt x="9736" y="13476"/>
                  </a:lnTo>
                  <a:lnTo>
                    <a:pt x="9736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1" y="14493"/>
                  </a:moveTo>
                  <a:lnTo>
                    <a:pt x="6931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1" y="14493"/>
                  </a:moveTo>
                  <a:lnTo>
                    <a:pt x="10781" y="15538"/>
                  </a:lnTo>
                  <a:lnTo>
                    <a:pt x="9736" y="15538"/>
                  </a:lnTo>
                  <a:lnTo>
                    <a:pt x="9736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1" y="16556"/>
                  </a:moveTo>
                  <a:lnTo>
                    <a:pt x="6931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1" y="16556"/>
                  </a:moveTo>
                  <a:lnTo>
                    <a:pt x="10781" y="17601"/>
                  </a:lnTo>
                  <a:lnTo>
                    <a:pt x="9736" y="17601"/>
                  </a:lnTo>
                  <a:lnTo>
                    <a:pt x="9736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1" y="18618"/>
                  </a:moveTo>
                  <a:lnTo>
                    <a:pt x="6931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1" y="18618"/>
                  </a:moveTo>
                  <a:lnTo>
                    <a:pt x="10781" y="19663"/>
                  </a:lnTo>
                  <a:lnTo>
                    <a:pt x="9736" y="19663"/>
                  </a:lnTo>
                  <a:lnTo>
                    <a:pt x="9736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1" y="20681"/>
                  </a:moveTo>
                  <a:lnTo>
                    <a:pt x="6931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1" y="20681"/>
                  </a:moveTo>
                  <a:lnTo>
                    <a:pt x="10781" y="21726"/>
                  </a:lnTo>
                  <a:lnTo>
                    <a:pt x="9736" y="21726"/>
                  </a:lnTo>
                  <a:lnTo>
                    <a:pt x="9736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1" y="22743"/>
                  </a:moveTo>
                  <a:lnTo>
                    <a:pt x="6931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1" y="22743"/>
                  </a:moveTo>
                  <a:lnTo>
                    <a:pt x="10781" y="23788"/>
                  </a:lnTo>
                  <a:lnTo>
                    <a:pt x="9736" y="23788"/>
                  </a:lnTo>
                  <a:lnTo>
                    <a:pt x="9736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1" y="24806"/>
                  </a:moveTo>
                  <a:lnTo>
                    <a:pt x="6931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1" y="24806"/>
                  </a:moveTo>
                  <a:lnTo>
                    <a:pt x="10781" y="25851"/>
                  </a:lnTo>
                  <a:lnTo>
                    <a:pt x="9736" y="25851"/>
                  </a:lnTo>
                  <a:lnTo>
                    <a:pt x="9736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1" y="26868"/>
                  </a:moveTo>
                  <a:lnTo>
                    <a:pt x="6931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1" y="26868"/>
                  </a:moveTo>
                  <a:lnTo>
                    <a:pt x="10781" y="27913"/>
                  </a:lnTo>
                  <a:lnTo>
                    <a:pt x="9736" y="27913"/>
                  </a:lnTo>
                  <a:lnTo>
                    <a:pt x="9736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1" y="28931"/>
                  </a:moveTo>
                  <a:lnTo>
                    <a:pt x="6931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1" y="28931"/>
                  </a:moveTo>
                  <a:lnTo>
                    <a:pt x="10781" y="29976"/>
                  </a:lnTo>
                  <a:lnTo>
                    <a:pt x="9736" y="29976"/>
                  </a:lnTo>
                  <a:lnTo>
                    <a:pt x="9736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1" y="30993"/>
                  </a:moveTo>
                  <a:lnTo>
                    <a:pt x="6931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1" y="30993"/>
                  </a:moveTo>
                  <a:lnTo>
                    <a:pt x="10781" y="31516"/>
                  </a:lnTo>
                  <a:lnTo>
                    <a:pt x="9736" y="31516"/>
                  </a:lnTo>
                  <a:lnTo>
                    <a:pt x="9736" y="30993"/>
                  </a:lnTo>
                  <a:close/>
                  <a:moveTo>
                    <a:pt x="12733" y="1"/>
                  </a:moveTo>
                  <a:lnTo>
                    <a:pt x="1" y="4401"/>
                  </a:lnTo>
                  <a:lnTo>
                    <a:pt x="1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676528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0" y="6243"/>
                  </a:moveTo>
                  <a:lnTo>
                    <a:pt x="6930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0" y="6243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0" y="8306"/>
                  </a:moveTo>
                  <a:lnTo>
                    <a:pt x="6930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0" y="8306"/>
                  </a:moveTo>
                  <a:lnTo>
                    <a:pt x="10780" y="9351"/>
                  </a:lnTo>
                  <a:lnTo>
                    <a:pt x="9735" y="9351"/>
                  </a:lnTo>
                  <a:lnTo>
                    <a:pt x="9735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0" y="10368"/>
                  </a:moveTo>
                  <a:lnTo>
                    <a:pt x="6930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0" y="10368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0" y="12431"/>
                  </a:moveTo>
                  <a:lnTo>
                    <a:pt x="6930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0" y="12431"/>
                  </a:moveTo>
                  <a:lnTo>
                    <a:pt x="10780" y="13476"/>
                  </a:lnTo>
                  <a:lnTo>
                    <a:pt x="9735" y="13476"/>
                  </a:lnTo>
                  <a:lnTo>
                    <a:pt x="9735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0" y="14493"/>
                  </a:moveTo>
                  <a:lnTo>
                    <a:pt x="6930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0" y="14493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0" y="16556"/>
                  </a:moveTo>
                  <a:lnTo>
                    <a:pt x="6930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0" y="16556"/>
                  </a:moveTo>
                  <a:lnTo>
                    <a:pt x="10780" y="17601"/>
                  </a:lnTo>
                  <a:lnTo>
                    <a:pt x="9735" y="17601"/>
                  </a:lnTo>
                  <a:lnTo>
                    <a:pt x="9735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0" y="18618"/>
                  </a:moveTo>
                  <a:lnTo>
                    <a:pt x="6930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0" y="18618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0" y="20681"/>
                  </a:moveTo>
                  <a:lnTo>
                    <a:pt x="6930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0" y="20681"/>
                  </a:moveTo>
                  <a:lnTo>
                    <a:pt x="10780" y="21726"/>
                  </a:lnTo>
                  <a:lnTo>
                    <a:pt x="9735" y="21726"/>
                  </a:lnTo>
                  <a:lnTo>
                    <a:pt x="9735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0" y="22743"/>
                  </a:moveTo>
                  <a:lnTo>
                    <a:pt x="6930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0" y="22743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0" y="24806"/>
                  </a:moveTo>
                  <a:lnTo>
                    <a:pt x="6930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0" y="24806"/>
                  </a:moveTo>
                  <a:lnTo>
                    <a:pt x="10780" y="25851"/>
                  </a:lnTo>
                  <a:lnTo>
                    <a:pt x="9735" y="25851"/>
                  </a:lnTo>
                  <a:lnTo>
                    <a:pt x="9735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0" y="26868"/>
                  </a:moveTo>
                  <a:lnTo>
                    <a:pt x="6930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0" y="26868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0" y="28931"/>
                  </a:moveTo>
                  <a:lnTo>
                    <a:pt x="6930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0" y="28931"/>
                  </a:moveTo>
                  <a:lnTo>
                    <a:pt x="10780" y="29976"/>
                  </a:lnTo>
                  <a:lnTo>
                    <a:pt x="9735" y="29976"/>
                  </a:lnTo>
                  <a:lnTo>
                    <a:pt x="9735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0" y="30993"/>
                  </a:moveTo>
                  <a:lnTo>
                    <a:pt x="6930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0" y="30993"/>
                  </a:moveTo>
                  <a:lnTo>
                    <a:pt x="10780" y="31516"/>
                  </a:lnTo>
                  <a:lnTo>
                    <a:pt x="9735" y="31516"/>
                  </a:lnTo>
                  <a:lnTo>
                    <a:pt x="9735" y="30993"/>
                  </a:lnTo>
                  <a:close/>
                  <a:moveTo>
                    <a:pt x="12733" y="1"/>
                  </a:moveTo>
                  <a:lnTo>
                    <a:pt x="0" y="4401"/>
                  </a:lnTo>
                  <a:lnTo>
                    <a:pt x="0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79835" y="4038574"/>
              <a:ext cx="359007" cy="1114999"/>
            </a:xfrm>
            <a:custGeom>
              <a:avLst/>
              <a:gdLst/>
              <a:ahLst/>
              <a:cxnLst/>
              <a:rect l="l" t="t" r="r" b="b"/>
              <a:pathLst>
                <a:path w="12733" h="39546" extrusionOk="0">
                  <a:moveTo>
                    <a:pt x="3218" y="6711"/>
                  </a:moveTo>
                  <a:lnTo>
                    <a:pt x="3218" y="7233"/>
                  </a:lnTo>
                  <a:lnTo>
                    <a:pt x="2173" y="7233"/>
                  </a:lnTo>
                  <a:lnTo>
                    <a:pt x="2173" y="6711"/>
                  </a:lnTo>
                  <a:close/>
                  <a:moveTo>
                    <a:pt x="7095" y="6711"/>
                  </a:moveTo>
                  <a:lnTo>
                    <a:pt x="7095" y="7233"/>
                  </a:lnTo>
                  <a:lnTo>
                    <a:pt x="6050" y="7233"/>
                  </a:lnTo>
                  <a:lnTo>
                    <a:pt x="6050" y="6711"/>
                  </a:lnTo>
                  <a:close/>
                  <a:moveTo>
                    <a:pt x="10945" y="6711"/>
                  </a:moveTo>
                  <a:lnTo>
                    <a:pt x="10945" y="7233"/>
                  </a:lnTo>
                  <a:lnTo>
                    <a:pt x="9900" y="7233"/>
                  </a:lnTo>
                  <a:lnTo>
                    <a:pt x="9900" y="6711"/>
                  </a:lnTo>
                  <a:close/>
                  <a:moveTo>
                    <a:pt x="3218" y="8278"/>
                  </a:moveTo>
                  <a:lnTo>
                    <a:pt x="3218" y="9296"/>
                  </a:lnTo>
                  <a:lnTo>
                    <a:pt x="2173" y="9296"/>
                  </a:lnTo>
                  <a:lnTo>
                    <a:pt x="2173" y="8278"/>
                  </a:lnTo>
                  <a:close/>
                  <a:moveTo>
                    <a:pt x="7095" y="8278"/>
                  </a:moveTo>
                  <a:lnTo>
                    <a:pt x="7095" y="9296"/>
                  </a:lnTo>
                  <a:lnTo>
                    <a:pt x="6050" y="9296"/>
                  </a:lnTo>
                  <a:lnTo>
                    <a:pt x="6050" y="8278"/>
                  </a:lnTo>
                  <a:close/>
                  <a:moveTo>
                    <a:pt x="10945" y="8278"/>
                  </a:moveTo>
                  <a:lnTo>
                    <a:pt x="10945" y="9296"/>
                  </a:lnTo>
                  <a:lnTo>
                    <a:pt x="9900" y="9296"/>
                  </a:lnTo>
                  <a:lnTo>
                    <a:pt x="9900" y="8278"/>
                  </a:lnTo>
                  <a:close/>
                  <a:moveTo>
                    <a:pt x="3218" y="10341"/>
                  </a:moveTo>
                  <a:lnTo>
                    <a:pt x="3218" y="11358"/>
                  </a:lnTo>
                  <a:lnTo>
                    <a:pt x="2173" y="11358"/>
                  </a:lnTo>
                  <a:lnTo>
                    <a:pt x="2173" y="10341"/>
                  </a:lnTo>
                  <a:close/>
                  <a:moveTo>
                    <a:pt x="7095" y="10341"/>
                  </a:moveTo>
                  <a:lnTo>
                    <a:pt x="7095" y="11358"/>
                  </a:lnTo>
                  <a:lnTo>
                    <a:pt x="6050" y="11358"/>
                  </a:lnTo>
                  <a:lnTo>
                    <a:pt x="6050" y="10341"/>
                  </a:lnTo>
                  <a:close/>
                  <a:moveTo>
                    <a:pt x="10945" y="10341"/>
                  </a:moveTo>
                  <a:lnTo>
                    <a:pt x="10945" y="11358"/>
                  </a:lnTo>
                  <a:lnTo>
                    <a:pt x="9900" y="11358"/>
                  </a:lnTo>
                  <a:lnTo>
                    <a:pt x="9900" y="10341"/>
                  </a:lnTo>
                  <a:close/>
                  <a:moveTo>
                    <a:pt x="3218" y="12403"/>
                  </a:moveTo>
                  <a:lnTo>
                    <a:pt x="3218" y="13421"/>
                  </a:lnTo>
                  <a:lnTo>
                    <a:pt x="2173" y="13421"/>
                  </a:lnTo>
                  <a:lnTo>
                    <a:pt x="2173" y="12403"/>
                  </a:lnTo>
                  <a:close/>
                  <a:moveTo>
                    <a:pt x="7095" y="12403"/>
                  </a:moveTo>
                  <a:lnTo>
                    <a:pt x="7095" y="13421"/>
                  </a:lnTo>
                  <a:lnTo>
                    <a:pt x="6050" y="13421"/>
                  </a:lnTo>
                  <a:lnTo>
                    <a:pt x="6050" y="12403"/>
                  </a:lnTo>
                  <a:close/>
                  <a:moveTo>
                    <a:pt x="10945" y="12403"/>
                  </a:moveTo>
                  <a:lnTo>
                    <a:pt x="10945" y="13421"/>
                  </a:lnTo>
                  <a:lnTo>
                    <a:pt x="9900" y="13421"/>
                  </a:lnTo>
                  <a:lnTo>
                    <a:pt x="9900" y="12403"/>
                  </a:lnTo>
                  <a:close/>
                  <a:moveTo>
                    <a:pt x="3218" y="14466"/>
                  </a:moveTo>
                  <a:lnTo>
                    <a:pt x="3218" y="15483"/>
                  </a:lnTo>
                  <a:lnTo>
                    <a:pt x="2173" y="15483"/>
                  </a:lnTo>
                  <a:lnTo>
                    <a:pt x="2173" y="14466"/>
                  </a:lnTo>
                  <a:close/>
                  <a:moveTo>
                    <a:pt x="7095" y="14466"/>
                  </a:moveTo>
                  <a:lnTo>
                    <a:pt x="7095" y="15483"/>
                  </a:lnTo>
                  <a:lnTo>
                    <a:pt x="6050" y="15483"/>
                  </a:lnTo>
                  <a:lnTo>
                    <a:pt x="6050" y="14466"/>
                  </a:lnTo>
                  <a:close/>
                  <a:moveTo>
                    <a:pt x="10945" y="14466"/>
                  </a:moveTo>
                  <a:lnTo>
                    <a:pt x="10945" y="15483"/>
                  </a:lnTo>
                  <a:lnTo>
                    <a:pt x="9900" y="15483"/>
                  </a:lnTo>
                  <a:lnTo>
                    <a:pt x="9900" y="14466"/>
                  </a:lnTo>
                  <a:close/>
                  <a:moveTo>
                    <a:pt x="3218" y="16528"/>
                  </a:moveTo>
                  <a:lnTo>
                    <a:pt x="3218" y="17546"/>
                  </a:lnTo>
                  <a:lnTo>
                    <a:pt x="2173" y="17546"/>
                  </a:lnTo>
                  <a:lnTo>
                    <a:pt x="2173" y="16528"/>
                  </a:lnTo>
                  <a:close/>
                  <a:moveTo>
                    <a:pt x="7095" y="16528"/>
                  </a:moveTo>
                  <a:lnTo>
                    <a:pt x="7095" y="17546"/>
                  </a:lnTo>
                  <a:lnTo>
                    <a:pt x="6050" y="17546"/>
                  </a:lnTo>
                  <a:lnTo>
                    <a:pt x="6050" y="16528"/>
                  </a:lnTo>
                  <a:close/>
                  <a:moveTo>
                    <a:pt x="10945" y="16528"/>
                  </a:moveTo>
                  <a:lnTo>
                    <a:pt x="10945" y="17546"/>
                  </a:lnTo>
                  <a:lnTo>
                    <a:pt x="9900" y="17546"/>
                  </a:lnTo>
                  <a:lnTo>
                    <a:pt x="9900" y="16528"/>
                  </a:lnTo>
                  <a:close/>
                  <a:moveTo>
                    <a:pt x="3218" y="18591"/>
                  </a:moveTo>
                  <a:lnTo>
                    <a:pt x="3218" y="19608"/>
                  </a:lnTo>
                  <a:lnTo>
                    <a:pt x="2173" y="19608"/>
                  </a:lnTo>
                  <a:lnTo>
                    <a:pt x="2173" y="18591"/>
                  </a:lnTo>
                  <a:close/>
                  <a:moveTo>
                    <a:pt x="7095" y="18591"/>
                  </a:moveTo>
                  <a:lnTo>
                    <a:pt x="7095" y="19608"/>
                  </a:lnTo>
                  <a:lnTo>
                    <a:pt x="6050" y="19608"/>
                  </a:lnTo>
                  <a:lnTo>
                    <a:pt x="6050" y="18591"/>
                  </a:lnTo>
                  <a:close/>
                  <a:moveTo>
                    <a:pt x="10945" y="18591"/>
                  </a:moveTo>
                  <a:lnTo>
                    <a:pt x="10945" y="19608"/>
                  </a:lnTo>
                  <a:lnTo>
                    <a:pt x="9900" y="19608"/>
                  </a:lnTo>
                  <a:lnTo>
                    <a:pt x="9900" y="18591"/>
                  </a:lnTo>
                  <a:close/>
                  <a:moveTo>
                    <a:pt x="3218" y="20653"/>
                  </a:moveTo>
                  <a:lnTo>
                    <a:pt x="3218" y="21671"/>
                  </a:lnTo>
                  <a:lnTo>
                    <a:pt x="2173" y="21671"/>
                  </a:lnTo>
                  <a:lnTo>
                    <a:pt x="2173" y="20653"/>
                  </a:lnTo>
                  <a:close/>
                  <a:moveTo>
                    <a:pt x="7095" y="20653"/>
                  </a:moveTo>
                  <a:lnTo>
                    <a:pt x="7095" y="21671"/>
                  </a:lnTo>
                  <a:lnTo>
                    <a:pt x="6050" y="21671"/>
                  </a:lnTo>
                  <a:lnTo>
                    <a:pt x="6050" y="20653"/>
                  </a:lnTo>
                  <a:close/>
                  <a:moveTo>
                    <a:pt x="10945" y="20653"/>
                  </a:moveTo>
                  <a:lnTo>
                    <a:pt x="10945" y="21671"/>
                  </a:lnTo>
                  <a:lnTo>
                    <a:pt x="9900" y="21671"/>
                  </a:lnTo>
                  <a:lnTo>
                    <a:pt x="9900" y="20653"/>
                  </a:lnTo>
                  <a:close/>
                  <a:moveTo>
                    <a:pt x="3218" y="22716"/>
                  </a:moveTo>
                  <a:lnTo>
                    <a:pt x="3218" y="23733"/>
                  </a:lnTo>
                  <a:lnTo>
                    <a:pt x="2173" y="23733"/>
                  </a:lnTo>
                  <a:lnTo>
                    <a:pt x="2173" y="22716"/>
                  </a:lnTo>
                  <a:close/>
                  <a:moveTo>
                    <a:pt x="7095" y="22716"/>
                  </a:moveTo>
                  <a:lnTo>
                    <a:pt x="7095" y="23733"/>
                  </a:lnTo>
                  <a:lnTo>
                    <a:pt x="6050" y="23733"/>
                  </a:lnTo>
                  <a:lnTo>
                    <a:pt x="6050" y="22716"/>
                  </a:lnTo>
                  <a:close/>
                  <a:moveTo>
                    <a:pt x="10945" y="22716"/>
                  </a:moveTo>
                  <a:lnTo>
                    <a:pt x="10945" y="23733"/>
                  </a:lnTo>
                  <a:lnTo>
                    <a:pt x="9900" y="23733"/>
                  </a:lnTo>
                  <a:lnTo>
                    <a:pt x="9900" y="22716"/>
                  </a:lnTo>
                  <a:close/>
                  <a:moveTo>
                    <a:pt x="3218" y="24778"/>
                  </a:moveTo>
                  <a:lnTo>
                    <a:pt x="3218" y="25796"/>
                  </a:lnTo>
                  <a:lnTo>
                    <a:pt x="2173" y="25796"/>
                  </a:lnTo>
                  <a:lnTo>
                    <a:pt x="2173" y="24778"/>
                  </a:lnTo>
                  <a:close/>
                  <a:moveTo>
                    <a:pt x="7095" y="24778"/>
                  </a:moveTo>
                  <a:lnTo>
                    <a:pt x="7095" y="25796"/>
                  </a:lnTo>
                  <a:lnTo>
                    <a:pt x="6050" y="25796"/>
                  </a:lnTo>
                  <a:lnTo>
                    <a:pt x="6050" y="24778"/>
                  </a:lnTo>
                  <a:close/>
                  <a:moveTo>
                    <a:pt x="10945" y="24778"/>
                  </a:moveTo>
                  <a:lnTo>
                    <a:pt x="10945" y="25796"/>
                  </a:lnTo>
                  <a:lnTo>
                    <a:pt x="9900" y="25796"/>
                  </a:lnTo>
                  <a:lnTo>
                    <a:pt x="9900" y="24778"/>
                  </a:lnTo>
                  <a:close/>
                  <a:moveTo>
                    <a:pt x="3218" y="26841"/>
                  </a:moveTo>
                  <a:lnTo>
                    <a:pt x="3218" y="27858"/>
                  </a:lnTo>
                  <a:lnTo>
                    <a:pt x="2173" y="27858"/>
                  </a:lnTo>
                  <a:lnTo>
                    <a:pt x="2173" y="26841"/>
                  </a:lnTo>
                  <a:close/>
                  <a:moveTo>
                    <a:pt x="7095" y="26841"/>
                  </a:moveTo>
                  <a:lnTo>
                    <a:pt x="7095" y="27858"/>
                  </a:lnTo>
                  <a:lnTo>
                    <a:pt x="6050" y="27858"/>
                  </a:lnTo>
                  <a:lnTo>
                    <a:pt x="6050" y="26841"/>
                  </a:lnTo>
                  <a:close/>
                  <a:moveTo>
                    <a:pt x="10945" y="26841"/>
                  </a:moveTo>
                  <a:lnTo>
                    <a:pt x="10945" y="27858"/>
                  </a:lnTo>
                  <a:lnTo>
                    <a:pt x="9900" y="27858"/>
                  </a:lnTo>
                  <a:lnTo>
                    <a:pt x="9900" y="26841"/>
                  </a:lnTo>
                  <a:close/>
                  <a:moveTo>
                    <a:pt x="3218" y="28903"/>
                  </a:moveTo>
                  <a:lnTo>
                    <a:pt x="3218" y="29921"/>
                  </a:lnTo>
                  <a:lnTo>
                    <a:pt x="2173" y="29921"/>
                  </a:lnTo>
                  <a:lnTo>
                    <a:pt x="2173" y="28903"/>
                  </a:lnTo>
                  <a:close/>
                  <a:moveTo>
                    <a:pt x="7095" y="28903"/>
                  </a:moveTo>
                  <a:lnTo>
                    <a:pt x="7095" y="29921"/>
                  </a:lnTo>
                  <a:lnTo>
                    <a:pt x="6050" y="29921"/>
                  </a:lnTo>
                  <a:lnTo>
                    <a:pt x="6050" y="28903"/>
                  </a:lnTo>
                  <a:close/>
                  <a:moveTo>
                    <a:pt x="10945" y="28903"/>
                  </a:moveTo>
                  <a:lnTo>
                    <a:pt x="10945" y="29921"/>
                  </a:lnTo>
                  <a:lnTo>
                    <a:pt x="9900" y="29921"/>
                  </a:lnTo>
                  <a:lnTo>
                    <a:pt x="9900" y="28903"/>
                  </a:lnTo>
                  <a:close/>
                  <a:moveTo>
                    <a:pt x="3218" y="30966"/>
                  </a:moveTo>
                  <a:lnTo>
                    <a:pt x="3218" y="31983"/>
                  </a:lnTo>
                  <a:lnTo>
                    <a:pt x="2173" y="31983"/>
                  </a:lnTo>
                  <a:lnTo>
                    <a:pt x="2173" y="30966"/>
                  </a:lnTo>
                  <a:close/>
                  <a:moveTo>
                    <a:pt x="7095" y="30966"/>
                  </a:moveTo>
                  <a:lnTo>
                    <a:pt x="7095" y="31983"/>
                  </a:lnTo>
                  <a:lnTo>
                    <a:pt x="6050" y="31983"/>
                  </a:lnTo>
                  <a:lnTo>
                    <a:pt x="6050" y="30966"/>
                  </a:lnTo>
                  <a:close/>
                  <a:moveTo>
                    <a:pt x="10945" y="30966"/>
                  </a:moveTo>
                  <a:lnTo>
                    <a:pt x="10945" y="31983"/>
                  </a:lnTo>
                  <a:lnTo>
                    <a:pt x="9900" y="31983"/>
                  </a:lnTo>
                  <a:lnTo>
                    <a:pt x="9900" y="30966"/>
                  </a:lnTo>
                  <a:close/>
                  <a:moveTo>
                    <a:pt x="3218" y="33028"/>
                  </a:moveTo>
                  <a:lnTo>
                    <a:pt x="3218" y="34046"/>
                  </a:lnTo>
                  <a:lnTo>
                    <a:pt x="2173" y="34046"/>
                  </a:lnTo>
                  <a:lnTo>
                    <a:pt x="2173" y="33028"/>
                  </a:lnTo>
                  <a:close/>
                  <a:moveTo>
                    <a:pt x="7095" y="33028"/>
                  </a:moveTo>
                  <a:lnTo>
                    <a:pt x="7095" y="34046"/>
                  </a:lnTo>
                  <a:lnTo>
                    <a:pt x="6050" y="34046"/>
                  </a:lnTo>
                  <a:lnTo>
                    <a:pt x="6050" y="33028"/>
                  </a:lnTo>
                  <a:close/>
                  <a:moveTo>
                    <a:pt x="10945" y="33028"/>
                  </a:moveTo>
                  <a:lnTo>
                    <a:pt x="10945" y="34046"/>
                  </a:lnTo>
                  <a:lnTo>
                    <a:pt x="9900" y="34046"/>
                  </a:lnTo>
                  <a:lnTo>
                    <a:pt x="9900" y="33028"/>
                  </a:lnTo>
                  <a:close/>
                  <a:moveTo>
                    <a:pt x="3218" y="35091"/>
                  </a:moveTo>
                  <a:lnTo>
                    <a:pt x="3218" y="35613"/>
                  </a:lnTo>
                  <a:lnTo>
                    <a:pt x="2173" y="35613"/>
                  </a:lnTo>
                  <a:lnTo>
                    <a:pt x="2173" y="35091"/>
                  </a:lnTo>
                  <a:close/>
                  <a:moveTo>
                    <a:pt x="7095" y="35091"/>
                  </a:moveTo>
                  <a:lnTo>
                    <a:pt x="7095" y="35613"/>
                  </a:lnTo>
                  <a:lnTo>
                    <a:pt x="6050" y="35613"/>
                  </a:lnTo>
                  <a:lnTo>
                    <a:pt x="6050" y="35091"/>
                  </a:lnTo>
                  <a:close/>
                  <a:moveTo>
                    <a:pt x="10945" y="35091"/>
                  </a:moveTo>
                  <a:lnTo>
                    <a:pt x="10945" y="35613"/>
                  </a:lnTo>
                  <a:lnTo>
                    <a:pt x="9900" y="35613"/>
                  </a:lnTo>
                  <a:lnTo>
                    <a:pt x="9900" y="35091"/>
                  </a:lnTo>
                  <a:close/>
                  <a:moveTo>
                    <a:pt x="6353" y="1"/>
                  </a:moveTo>
                  <a:lnTo>
                    <a:pt x="0" y="5226"/>
                  </a:lnTo>
                  <a:lnTo>
                    <a:pt x="0" y="39546"/>
                  </a:lnTo>
                  <a:lnTo>
                    <a:pt x="12733" y="39546"/>
                  </a:lnTo>
                  <a:lnTo>
                    <a:pt x="12733" y="5226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669947" y="4523959"/>
              <a:ext cx="311729" cy="629634"/>
            </a:xfrm>
            <a:custGeom>
              <a:avLst/>
              <a:gdLst/>
              <a:ahLst/>
              <a:cxnLst/>
              <a:rect l="l" t="t" r="r" b="b"/>
              <a:pathLst>
                <a:path w="11056" h="22331" extrusionOk="0">
                  <a:moveTo>
                    <a:pt x="3686" y="1458"/>
                  </a:moveTo>
                  <a:lnTo>
                    <a:pt x="3686" y="2008"/>
                  </a:lnTo>
                  <a:lnTo>
                    <a:pt x="2613" y="2008"/>
                  </a:lnTo>
                  <a:lnTo>
                    <a:pt x="2613" y="1458"/>
                  </a:lnTo>
                  <a:close/>
                  <a:moveTo>
                    <a:pt x="6491" y="1458"/>
                  </a:moveTo>
                  <a:lnTo>
                    <a:pt x="6491" y="2008"/>
                  </a:lnTo>
                  <a:lnTo>
                    <a:pt x="5446" y="2008"/>
                  </a:lnTo>
                  <a:lnTo>
                    <a:pt x="5446" y="1458"/>
                  </a:lnTo>
                  <a:close/>
                  <a:moveTo>
                    <a:pt x="9296" y="1458"/>
                  </a:moveTo>
                  <a:lnTo>
                    <a:pt x="9296" y="2008"/>
                  </a:lnTo>
                  <a:lnTo>
                    <a:pt x="8251" y="2008"/>
                  </a:lnTo>
                  <a:lnTo>
                    <a:pt x="8251" y="1458"/>
                  </a:lnTo>
                  <a:close/>
                  <a:moveTo>
                    <a:pt x="3686" y="2998"/>
                  </a:moveTo>
                  <a:lnTo>
                    <a:pt x="3686" y="4016"/>
                  </a:lnTo>
                  <a:lnTo>
                    <a:pt x="2613" y="4016"/>
                  </a:lnTo>
                  <a:lnTo>
                    <a:pt x="2613" y="2998"/>
                  </a:lnTo>
                  <a:close/>
                  <a:moveTo>
                    <a:pt x="6491" y="2998"/>
                  </a:moveTo>
                  <a:lnTo>
                    <a:pt x="6491" y="4016"/>
                  </a:lnTo>
                  <a:lnTo>
                    <a:pt x="5446" y="4016"/>
                  </a:lnTo>
                  <a:lnTo>
                    <a:pt x="5446" y="2998"/>
                  </a:lnTo>
                  <a:close/>
                  <a:moveTo>
                    <a:pt x="9296" y="2998"/>
                  </a:moveTo>
                  <a:lnTo>
                    <a:pt x="9296" y="4016"/>
                  </a:lnTo>
                  <a:lnTo>
                    <a:pt x="8251" y="4016"/>
                  </a:lnTo>
                  <a:lnTo>
                    <a:pt x="8251" y="2998"/>
                  </a:lnTo>
                  <a:close/>
                  <a:moveTo>
                    <a:pt x="3686" y="5033"/>
                  </a:moveTo>
                  <a:lnTo>
                    <a:pt x="3686" y="6051"/>
                  </a:lnTo>
                  <a:lnTo>
                    <a:pt x="2613" y="6051"/>
                  </a:lnTo>
                  <a:lnTo>
                    <a:pt x="2613" y="5033"/>
                  </a:lnTo>
                  <a:close/>
                  <a:moveTo>
                    <a:pt x="6491" y="5033"/>
                  </a:moveTo>
                  <a:lnTo>
                    <a:pt x="6491" y="6051"/>
                  </a:lnTo>
                  <a:lnTo>
                    <a:pt x="5446" y="6051"/>
                  </a:lnTo>
                  <a:lnTo>
                    <a:pt x="5446" y="5033"/>
                  </a:lnTo>
                  <a:close/>
                  <a:moveTo>
                    <a:pt x="9296" y="5033"/>
                  </a:moveTo>
                  <a:lnTo>
                    <a:pt x="9296" y="6051"/>
                  </a:lnTo>
                  <a:lnTo>
                    <a:pt x="8251" y="6051"/>
                  </a:lnTo>
                  <a:lnTo>
                    <a:pt x="8251" y="5033"/>
                  </a:lnTo>
                  <a:close/>
                  <a:moveTo>
                    <a:pt x="3686" y="7068"/>
                  </a:moveTo>
                  <a:lnTo>
                    <a:pt x="3686" y="8058"/>
                  </a:lnTo>
                  <a:lnTo>
                    <a:pt x="2613" y="8058"/>
                  </a:lnTo>
                  <a:lnTo>
                    <a:pt x="2613" y="7068"/>
                  </a:lnTo>
                  <a:close/>
                  <a:moveTo>
                    <a:pt x="6491" y="7068"/>
                  </a:moveTo>
                  <a:lnTo>
                    <a:pt x="6491" y="8058"/>
                  </a:lnTo>
                  <a:lnTo>
                    <a:pt x="5446" y="8058"/>
                  </a:lnTo>
                  <a:lnTo>
                    <a:pt x="5446" y="7068"/>
                  </a:lnTo>
                  <a:close/>
                  <a:moveTo>
                    <a:pt x="9296" y="7068"/>
                  </a:moveTo>
                  <a:lnTo>
                    <a:pt x="9296" y="8058"/>
                  </a:lnTo>
                  <a:lnTo>
                    <a:pt x="8251" y="8058"/>
                  </a:lnTo>
                  <a:lnTo>
                    <a:pt x="8251" y="7068"/>
                  </a:lnTo>
                  <a:close/>
                  <a:moveTo>
                    <a:pt x="3686" y="9076"/>
                  </a:moveTo>
                  <a:lnTo>
                    <a:pt x="3686" y="10093"/>
                  </a:lnTo>
                  <a:lnTo>
                    <a:pt x="2613" y="10093"/>
                  </a:lnTo>
                  <a:lnTo>
                    <a:pt x="2613" y="9076"/>
                  </a:lnTo>
                  <a:close/>
                  <a:moveTo>
                    <a:pt x="6491" y="9076"/>
                  </a:moveTo>
                  <a:lnTo>
                    <a:pt x="6491" y="10093"/>
                  </a:lnTo>
                  <a:lnTo>
                    <a:pt x="5446" y="10093"/>
                  </a:lnTo>
                  <a:lnTo>
                    <a:pt x="5446" y="9076"/>
                  </a:lnTo>
                  <a:close/>
                  <a:moveTo>
                    <a:pt x="9296" y="9076"/>
                  </a:moveTo>
                  <a:lnTo>
                    <a:pt x="9296" y="10093"/>
                  </a:lnTo>
                  <a:lnTo>
                    <a:pt x="8251" y="10093"/>
                  </a:lnTo>
                  <a:lnTo>
                    <a:pt x="8251" y="9076"/>
                  </a:lnTo>
                  <a:close/>
                  <a:moveTo>
                    <a:pt x="3686" y="11111"/>
                  </a:moveTo>
                  <a:lnTo>
                    <a:pt x="3686" y="12128"/>
                  </a:lnTo>
                  <a:lnTo>
                    <a:pt x="2613" y="12128"/>
                  </a:lnTo>
                  <a:lnTo>
                    <a:pt x="2613" y="11111"/>
                  </a:lnTo>
                  <a:close/>
                  <a:moveTo>
                    <a:pt x="6491" y="11111"/>
                  </a:moveTo>
                  <a:lnTo>
                    <a:pt x="6491" y="12128"/>
                  </a:lnTo>
                  <a:lnTo>
                    <a:pt x="5446" y="12128"/>
                  </a:lnTo>
                  <a:lnTo>
                    <a:pt x="5446" y="11111"/>
                  </a:lnTo>
                  <a:close/>
                  <a:moveTo>
                    <a:pt x="9296" y="11111"/>
                  </a:moveTo>
                  <a:lnTo>
                    <a:pt x="9296" y="12128"/>
                  </a:lnTo>
                  <a:lnTo>
                    <a:pt x="8251" y="12128"/>
                  </a:lnTo>
                  <a:lnTo>
                    <a:pt x="8251" y="11111"/>
                  </a:lnTo>
                  <a:close/>
                  <a:moveTo>
                    <a:pt x="3686" y="13118"/>
                  </a:moveTo>
                  <a:lnTo>
                    <a:pt x="3686" y="14136"/>
                  </a:lnTo>
                  <a:lnTo>
                    <a:pt x="2613" y="14136"/>
                  </a:lnTo>
                  <a:lnTo>
                    <a:pt x="2613" y="13118"/>
                  </a:lnTo>
                  <a:close/>
                  <a:moveTo>
                    <a:pt x="6491" y="13118"/>
                  </a:moveTo>
                  <a:lnTo>
                    <a:pt x="6491" y="14136"/>
                  </a:lnTo>
                  <a:lnTo>
                    <a:pt x="5446" y="14136"/>
                  </a:lnTo>
                  <a:lnTo>
                    <a:pt x="5446" y="13118"/>
                  </a:lnTo>
                  <a:close/>
                  <a:moveTo>
                    <a:pt x="9296" y="13118"/>
                  </a:moveTo>
                  <a:lnTo>
                    <a:pt x="9296" y="14136"/>
                  </a:lnTo>
                  <a:lnTo>
                    <a:pt x="8251" y="14136"/>
                  </a:lnTo>
                  <a:lnTo>
                    <a:pt x="8251" y="13118"/>
                  </a:lnTo>
                  <a:close/>
                  <a:moveTo>
                    <a:pt x="3686" y="15153"/>
                  </a:moveTo>
                  <a:lnTo>
                    <a:pt x="3686" y="16171"/>
                  </a:lnTo>
                  <a:lnTo>
                    <a:pt x="2613" y="16171"/>
                  </a:lnTo>
                  <a:lnTo>
                    <a:pt x="2613" y="15153"/>
                  </a:lnTo>
                  <a:close/>
                  <a:moveTo>
                    <a:pt x="6491" y="15153"/>
                  </a:moveTo>
                  <a:lnTo>
                    <a:pt x="6491" y="16171"/>
                  </a:lnTo>
                  <a:lnTo>
                    <a:pt x="5446" y="16171"/>
                  </a:lnTo>
                  <a:lnTo>
                    <a:pt x="5446" y="15153"/>
                  </a:lnTo>
                  <a:close/>
                  <a:moveTo>
                    <a:pt x="9296" y="15153"/>
                  </a:moveTo>
                  <a:lnTo>
                    <a:pt x="9296" y="16171"/>
                  </a:lnTo>
                  <a:lnTo>
                    <a:pt x="8251" y="16171"/>
                  </a:lnTo>
                  <a:lnTo>
                    <a:pt x="8251" y="15153"/>
                  </a:lnTo>
                  <a:close/>
                  <a:moveTo>
                    <a:pt x="3686" y="17188"/>
                  </a:moveTo>
                  <a:lnTo>
                    <a:pt x="3686" y="18178"/>
                  </a:lnTo>
                  <a:lnTo>
                    <a:pt x="2613" y="18178"/>
                  </a:lnTo>
                  <a:lnTo>
                    <a:pt x="2613" y="17188"/>
                  </a:lnTo>
                  <a:close/>
                  <a:moveTo>
                    <a:pt x="6491" y="17188"/>
                  </a:moveTo>
                  <a:lnTo>
                    <a:pt x="6491" y="18178"/>
                  </a:lnTo>
                  <a:lnTo>
                    <a:pt x="5446" y="18178"/>
                  </a:lnTo>
                  <a:lnTo>
                    <a:pt x="5446" y="17188"/>
                  </a:lnTo>
                  <a:close/>
                  <a:moveTo>
                    <a:pt x="9296" y="17188"/>
                  </a:moveTo>
                  <a:lnTo>
                    <a:pt x="9296" y="18178"/>
                  </a:lnTo>
                  <a:lnTo>
                    <a:pt x="8251" y="18178"/>
                  </a:lnTo>
                  <a:lnTo>
                    <a:pt x="8251" y="17188"/>
                  </a:lnTo>
                  <a:close/>
                  <a:moveTo>
                    <a:pt x="3686" y="19196"/>
                  </a:moveTo>
                  <a:lnTo>
                    <a:pt x="3686" y="19718"/>
                  </a:lnTo>
                  <a:lnTo>
                    <a:pt x="2613" y="19718"/>
                  </a:lnTo>
                  <a:lnTo>
                    <a:pt x="2613" y="19196"/>
                  </a:lnTo>
                  <a:close/>
                  <a:moveTo>
                    <a:pt x="6491" y="19196"/>
                  </a:moveTo>
                  <a:lnTo>
                    <a:pt x="6491" y="19718"/>
                  </a:lnTo>
                  <a:lnTo>
                    <a:pt x="5446" y="19718"/>
                  </a:lnTo>
                  <a:lnTo>
                    <a:pt x="5446" y="19196"/>
                  </a:lnTo>
                  <a:close/>
                  <a:moveTo>
                    <a:pt x="9296" y="19196"/>
                  </a:moveTo>
                  <a:lnTo>
                    <a:pt x="9296" y="19718"/>
                  </a:lnTo>
                  <a:lnTo>
                    <a:pt x="8251" y="19718"/>
                  </a:lnTo>
                  <a:lnTo>
                    <a:pt x="8251" y="19196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1056" y="22331"/>
                  </a:lnTo>
                  <a:lnTo>
                    <a:pt x="11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329586" y="4523959"/>
              <a:ext cx="359768" cy="629623"/>
            </a:xfrm>
            <a:custGeom>
              <a:avLst/>
              <a:gdLst/>
              <a:ahLst/>
              <a:cxnLst/>
              <a:rect l="l" t="t" r="r" b="b"/>
              <a:pathLst>
                <a:path w="12760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2760" y="22331"/>
                  </a:lnTo>
                  <a:lnTo>
                    <a:pt x="12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2" y="4523959"/>
              <a:ext cx="359803" cy="629634"/>
            </a:xfrm>
            <a:custGeom>
              <a:avLst/>
              <a:gdLst/>
              <a:ahLst/>
              <a:cxnLst/>
              <a:rect l="l" t="t" r="r" b="b"/>
              <a:pathLst>
                <a:path w="12761" h="22331" extrusionOk="0">
                  <a:moveTo>
                    <a:pt x="2971" y="2173"/>
                  </a:moveTo>
                  <a:lnTo>
                    <a:pt x="2971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76" y="2173"/>
                  </a:moveTo>
                  <a:lnTo>
                    <a:pt x="5776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1" y="2173"/>
                  </a:moveTo>
                  <a:lnTo>
                    <a:pt x="8581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71" y="3713"/>
                  </a:moveTo>
                  <a:lnTo>
                    <a:pt x="2971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76" y="3713"/>
                  </a:moveTo>
                  <a:lnTo>
                    <a:pt x="5776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1" y="3713"/>
                  </a:moveTo>
                  <a:lnTo>
                    <a:pt x="8581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71" y="5721"/>
                  </a:moveTo>
                  <a:lnTo>
                    <a:pt x="2971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76" y="5721"/>
                  </a:moveTo>
                  <a:lnTo>
                    <a:pt x="5776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1" y="5721"/>
                  </a:moveTo>
                  <a:lnTo>
                    <a:pt x="8581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71" y="7756"/>
                  </a:moveTo>
                  <a:lnTo>
                    <a:pt x="2971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76" y="7756"/>
                  </a:moveTo>
                  <a:lnTo>
                    <a:pt x="5776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1" y="7756"/>
                  </a:moveTo>
                  <a:lnTo>
                    <a:pt x="8581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71" y="9791"/>
                  </a:moveTo>
                  <a:lnTo>
                    <a:pt x="2971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76" y="9791"/>
                  </a:moveTo>
                  <a:lnTo>
                    <a:pt x="5776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1" y="9791"/>
                  </a:moveTo>
                  <a:lnTo>
                    <a:pt x="8581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71" y="11798"/>
                  </a:moveTo>
                  <a:lnTo>
                    <a:pt x="2971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76" y="11798"/>
                  </a:moveTo>
                  <a:lnTo>
                    <a:pt x="5776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1" y="11798"/>
                  </a:moveTo>
                  <a:lnTo>
                    <a:pt x="8581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71" y="13833"/>
                  </a:moveTo>
                  <a:lnTo>
                    <a:pt x="2971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76" y="13833"/>
                  </a:moveTo>
                  <a:lnTo>
                    <a:pt x="5776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1" y="13833"/>
                  </a:moveTo>
                  <a:lnTo>
                    <a:pt x="8581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71" y="15841"/>
                  </a:moveTo>
                  <a:lnTo>
                    <a:pt x="2971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76" y="15841"/>
                  </a:moveTo>
                  <a:lnTo>
                    <a:pt x="5776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1" y="15841"/>
                  </a:moveTo>
                  <a:lnTo>
                    <a:pt x="8581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71" y="17876"/>
                  </a:moveTo>
                  <a:lnTo>
                    <a:pt x="2971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76" y="17876"/>
                  </a:moveTo>
                  <a:lnTo>
                    <a:pt x="5776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1" y="17876"/>
                  </a:moveTo>
                  <a:lnTo>
                    <a:pt x="8581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71" y="19911"/>
                  </a:moveTo>
                  <a:lnTo>
                    <a:pt x="2971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76" y="19911"/>
                  </a:moveTo>
                  <a:lnTo>
                    <a:pt x="5776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1" y="19911"/>
                  </a:moveTo>
                  <a:lnTo>
                    <a:pt x="8581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2761" y="22331"/>
                  </a:lnTo>
                  <a:lnTo>
                    <a:pt x="12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039610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3026999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0" y="2173"/>
                  </a:moveTo>
                  <a:lnTo>
                    <a:pt x="8580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0" y="3713"/>
                  </a:moveTo>
                  <a:lnTo>
                    <a:pt x="8580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0" y="5721"/>
                  </a:moveTo>
                  <a:lnTo>
                    <a:pt x="8580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0" y="7756"/>
                  </a:moveTo>
                  <a:lnTo>
                    <a:pt x="8580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0" y="9791"/>
                  </a:moveTo>
                  <a:lnTo>
                    <a:pt x="8580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0" y="11798"/>
                  </a:moveTo>
                  <a:lnTo>
                    <a:pt x="8580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0" y="13833"/>
                  </a:moveTo>
                  <a:lnTo>
                    <a:pt x="8580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0" y="15841"/>
                  </a:moveTo>
                  <a:lnTo>
                    <a:pt x="8580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0" y="17876"/>
                  </a:moveTo>
                  <a:lnTo>
                    <a:pt x="8580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0" y="19911"/>
                  </a:moveTo>
                  <a:lnTo>
                    <a:pt x="8580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3604640" y="3871882"/>
              <a:ext cx="359796" cy="1282450"/>
            </a:xfrm>
            <a:custGeom>
              <a:avLst/>
              <a:gdLst/>
              <a:ahLst/>
              <a:cxnLst/>
              <a:rect l="l" t="t" r="r" b="b"/>
              <a:pathLst>
                <a:path w="12761" h="45485" extrusionOk="0">
                  <a:moveTo>
                    <a:pt x="3411" y="13530"/>
                  </a:moveTo>
                  <a:lnTo>
                    <a:pt x="3411" y="14053"/>
                  </a:lnTo>
                  <a:lnTo>
                    <a:pt x="2366" y="14053"/>
                  </a:lnTo>
                  <a:lnTo>
                    <a:pt x="2366" y="13530"/>
                  </a:lnTo>
                  <a:close/>
                  <a:moveTo>
                    <a:pt x="7288" y="13530"/>
                  </a:moveTo>
                  <a:lnTo>
                    <a:pt x="7288" y="14053"/>
                  </a:lnTo>
                  <a:lnTo>
                    <a:pt x="6243" y="14053"/>
                  </a:lnTo>
                  <a:lnTo>
                    <a:pt x="6243" y="13530"/>
                  </a:lnTo>
                  <a:close/>
                  <a:moveTo>
                    <a:pt x="11138" y="13530"/>
                  </a:moveTo>
                  <a:lnTo>
                    <a:pt x="11138" y="14053"/>
                  </a:lnTo>
                  <a:lnTo>
                    <a:pt x="10093" y="14053"/>
                  </a:lnTo>
                  <a:lnTo>
                    <a:pt x="10093" y="13530"/>
                  </a:lnTo>
                  <a:close/>
                  <a:moveTo>
                    <a:pt x="3411" y="15070"/>
                  </a:moveTo>
                  <a:lnTo>
                    <a:pt x="3411" y="16115"/>
                  </a:lnTo>
                  <a:lnTo>
                    <a:pt x="2366" y="16115"/>
                  </a:lnTo>
                  <a:lnTo>
                    <a:pt x="2366" y="15070"/>
                  </a:lnTo>
                  <a:close/>
                  <a:moveTo>
                    <a:pt x="7288" y="15070"/>
                  </a:moveTo>
                  <a:lnTo>
                    <a:pt x="7288" y="16115"/>
                  </a:lnTo>
                  <a:lnTo>
                    <a:pt x="6243" y="16115"/>
                  </a:lnTo>
                  <a:lnTo>
                    <a:pt x="6243" y="15070"/>
                  </a:lnTo>
                  <a:close/>
                  <a:moveTo>
                    <a:pt x="11138" y="15070"/>
                  </a:moveTo>
                  <a:lnTo>
                    <a:pt x="11138" y="16115"/>
                  </a:lnTo>
                  <a:lnTo>
                    <a:pt x="10093" y="16115"/>
                  </a:lnTo>
                  <a:lnTo>
                    <a:pt x="10093" y="15070"/>
                  </a:lnTo>
                  <a:close/>
                  <a:moveTo>
                    <a:pt x="3411" y="17133"/>
                  </a:moveTo>
                  <a:lnTo>
                    <a:pt x="3411" y="18178"/>
                  </a:lnTo>
                  <a:lnTo>
                    <a:pt x="2366" y="18178"/>
                  </a:lnTo>
                  <a:lnTo>
                    <a:pt x="2366" y="17133"/>
                  </a:lnTo>
                  <a:close/>
                  <a:moveTo>
                    <a:pt x="7288" y="17133"/>
                  </a:moveTo>
                  <a:lnTo>
                    <a:pt x="7288" y="18178"/>
                  </a:lnTo>
                  <a:lnTo>
                    <a:pt x="6243" y="18178"/>
                  </a:lnTo>
                  <a:lnTo>
                    <a:pt x="6243" y="17133"/>
                  </a:lnTo>
                  <a:close/>
                  <a:moveTo>
                    <a:pt x="11138" y="17133"/>
                  </a:moveTo>
                  <a:lnTo>
                    <a:pt x="11138" y="18178"/>
                  </a:lnTo>
                  <a:lnTo>
                    <a:pt x="10093" y="18178"/>
                  </a:lnTo>
                  <a:lnTo>
                    <a:pt x="10093" y="17133"/>
                  </a:lnTo>
                  <a:close/>
                  <a:moveTo>
                    <a:pt x="3411" y="19195"/>
                  </a:moveTo>
                  <a:lnTo>
                    <a:pt x="3411" y="20240"/>
                  </a:lnTo>
                  <a:lnTo>
                    <a:pt x="2366" y="20240"/>
                  </a:lnTo>
                  <a:lnTo>
                    <a:pt x="2366" y="19195"/>
                  </a:lnTo>
                  <a:close/>
                  <a:moveTo>
                    <a:pt x="7288" y="19195"/>
                  </a:moveTo>
                  <a:lnTo>
                    <a:pt x="7288" y="20240"/>
                  </a:lnTo>
                  <a:lnTo>
                    <a:pt x="6243" y="20240"/>
                  </a:lnTo>
                  <a:lnTo>
                    <a:pt x="6243" y="19195"/>
                  </a:lnTo>
                  <a:close/>
                  <a:moveTo>
                    <a:pt x="11138" y="19195"/>
                  </a:moveTo>
                  <a:lnTo>
                    <a:pt x="11138" y="20240"/>
                  </a:lnTo>
                  <a:lnTo>
                    <a:pt x="10093" y="20240"/>
                  </a:lnTo>
                  <a:lnTo>
                    <a:pt x="10093" y="19195"/>
                  </a:lnTo>
                  <a:close/>
                  <a:moveTo>
                    <a:pt x="3411" y="21258"/>
                  </a:moveTo>
                  <a:lnTo>
                    <a:pt x="3411" y="22303"/>
                  </a:lnTo>
                  <a:lnTo>
                    <a:pt x="2366" y="22303"/>
                  </a:lnTo>
                  <a:lnTo>
                    <a:pt x="2366" y="21258"/>
                  </a:lnTo>
                  <a:close/>
                  <a:moveTo>
                    <a:pt x="7288" y="21258"/>
                  </a:moveTo>
                  <a:lnTo>
                    <a:pt x="7288" y="22303"/>
                  </a:lnTo>
                  <a:lnTo>
                    <a:pt x="6243" y="22303"/>
                  </a:lnTo>
                  <a:lnTo>
                    <a:pt x="6243" y="21258"/>
                  </a:lnTo>
                  <a:close/>
                  <a:moveTo>
                    <a:pt x="11138" y="21258"/>
                  </a:moveTo>
                  <a:lnTo>
                    <a:pt x="11138" y="22303"/>
                  </a:lnTo>
                  <a:lnTo>
                    <a:pt x="10093" y="22303"/>
                  </a:lnTo>
                  <a:lnTo>
                    <a:pt x="10093" y="21258"/>
                  </a:lnTo>
                  <a:close/>
                  <a:moveTo>
                    <a:pt x="3411" y="23320"/>
                  </a:moveTo>
                  <a:lnTo>
                    <a:pt x="3411" y="24365"/>
                  </a:lnTo>
                  <a:lnTo>
                    <a:pt x="2366" y="24365"/>
                  </a:lnTo>
                  <a:lnTo>
                    <a:pt x="2366" y="23320"/>
                  </a:lnTo>
                  <a:close/>
                  <a:moveTo>
                    <a:pt x="7288" y="23320"/>
                  </a:moveTo>
                  <a:lnTo>
                    <a:pt x="7288" y="24365"/>
                  </a:lnTo>
                  <a:lnTo>
                    <a:pt x="6243" y="24365"/>
                  </a:lnTo>
                  <a:lnTo>
                    <a:pt x="6243" y="23320"/>
                  </a:lnTo>
                  <a:close/>
                  <a:moveTo>
                    <a:pt x="11138" y="23320"/>
                  </a:moveTo>
                  <a:lnTo>
                    <a:pt x="11138" y="24365"/>
                  </a:lnTo>
                  <a:lnTo>
                    <a:pt x="10093" y="24365"/>
                  </a:lnTo>
                  <a:lnTo>
                    <a:pt x="10093" y="23320"/>
                  </a:lnTo>
                  <a:close/>
                  <a:moveTo>
                    <a:pt x="3411" y="25383"/>
                  </a:moveTo>
                  <a:lnTo>
                    <a:pt x="3411" y="26428"/>
                  </a:lnTo>
                  <a:lnTo>
                    <a:pt x="2366" y="26428"/>
                  </a:lnTo>
                  <a:lnTo>
                    <a:pt x="2366" y="25383"/>
                  </a:lnTo>
                  <a:close/>
                  <a:moveTo>
                    <a:pt x="7288" y="25383"/>
                  </a:moveTo>
                  <a:lnTo>
                    <a:pt x="7288" y="26428"/>
                  </a:lnTo>
                  <a:lnTo>
                    <a:pt x="6243" y="26428"/>
                  </a:lnTo>
                  <a:lnTo>
                    <a:pt x="6243" y="25383"/>
                  </a:lnTo>
                  <a:close/>
                  <a:moveTo>
                    <a:pt x="11138" y="25383"/>
                  </a:moveTo>
                  <a:lnTo>
                    <a:pt x="11138" y="26428"/>
                  </a:lnTo>
                  <a:lnTo>
                    <a:pt x="10093" y="26428"/>
                  </a:lnTo>
                  <a:lnTo>
                    <a:pt x="10093" y="25383"/>
                  </a:lnTo>
                  <a:close/>
                  <a:moveTo>
                    <a:pt x="3411" y="27445"/>
                  </a:moveTo>
                  <a:lnTo>
                    <a:pt x="3411" y="28490"/>
                  </a:lnTo>
                  <a:lnTo>
                    <a:pt x="2366" y="28490"/>
                  </a:lnTo>
                  <a:lnTo>
                    <a:pt x="2366" y="27445"/>
                  </a:lnTo>
                  <a:close/>
                  <a:moveTo>
                    <a:pt x="7288" y="27445"/>
                  </a:moveTo>
                  <a:lnTo>
                    <a:pt x="7288" y="28490"/>
                  </a:lnTo>
                  <a:lnTo>
                    <a:pt x="6243" y="28490"/>
                  </a:lnTo>
                  <a:lnTo>
                    <a:pt x="6243" y="27445"/>
                  </a:lnTo>
                  <a:close/>
                  <a:moveTo>
                    <a:pt x="11138" y="27445"/>
                  </a:moveTo>
                  <a:lnTo>
                    <a:pt x="11138" y="28490"/>
                  </a:lnTo>
                  <a:lnTo>
                    <a:pt x="10093" y="28490"/>
                  </a:lnTo>
                  <a:lnTo>
                    <a:pt x="10093" y="27445"/>
                  </a:lnTo>
                  <a:close/>
                  <a:moveTo>
                    <a:pt x="3411" y="29508"/>
                  </a:moveTo>
                  <a:lnTo>
                    <a:pt x="3411" y="30553"/>
                  </a:lnTo>
                  <a:lnTo>
                    <a:pt x="2366" y="30553"/>
                  </a:lnTo>
                  <a:lnTo>
                    <a:pt x="2366" y="29508"/>
                  </a:lnTo>
                  <a:close/>
                  <a:moveTo>
                    <a:pt x="7288" y="29508"/>
                  </a:moveTo>
                  <a:lnTo>
                    <a:pt x="7288" y="30553"/>
                  </a:lnTo>
                  <a:lnTo>
                    <a:pt x="6243" y="30553"/>
                  </a:lnTo>
                  <a:lnTo>
                    <a:pt x="6243" y="29508"/>
                  </a:lnTo>
                  <a:close/>
                  <a:moveTo>
                    <a:pt x="11138" y="29508"/>
                  </a:moveTo>
                  <a:lnTo>
                    <a:pt x="11138" y="30553"/>
                  </a:lnTo>
                  <a:lnTo>
                    <a:pt x="10093" y="30553"/>
                  </a:lnTo>
                  <a:lnTo>
                    <a:pt x="10093" y="29508"/>
                  </a:lnTo>
                  <a:close/>
                  <a:moveTo>
                    <a:pt x="3411" y="31570"/>
                  </a:moveTo>
                  <a:lnTo>
                    <a:pt x="3411" y="32615"/>
                  </a:lnTo>
                  <a:lnTo>
                    <a:pt x="2366" y="32615"/>
                  </a:lnTo>
                  <a:lnTo>
                    <a:pt x="2366" y="31570"/>
                  </a:lnTo>
                  <a:close/>
                  <a:moveTo>
                    <a:pt x="7288" y="31570"/>
                  </a:moveTo>
                  <a:lnTo>
                    <a:pt x="7288" y="32615"/>
                  </a:lnTo>
                  <a:lnTo>
                    <a:pt x="6243" y="32615"/>
                  </a:lnTo>
                  <a:lnTo>
                    <a:pt x="6243" y="31570"/>
                  </a:lnTo>
                  <a:close/>
                  <a:moveTo>
                    <a:pt x="11138" y="31570"/>
                  </a:moveTo>
                  <a:lnTo>
                    <a:pt x="11138" y="32615"/>
                  </a:lnTo>
                  <a:lnTo>
                    <a:pt x="10093" y="32615"/>
                  </a:lnTo>
                  <a:lnTo>
                    <a:pt x="10093" y="31570"/>
                  </a:lnTo>
                  <a:close/>
                  <a:moveTo>
                    <a:pt x="3411" y="33633"/>
                  </a:moveTo>
                  <a:lnTo>
                    <a:pt x="3411" y="34678"/>
                  </a:lnTo>
                  <a:lnTo>
                    <a:pt x="2366" y="34678"/>
                  </a:lnTo>
                  <a:lnTo>
                    <a:pt x="2366" y="33633"/>
                  </a:lnTo>
                  <a:close/>
                  <a:moveTo>
                    <a:pt x="7288" y="33633"/>
                  </a:moveTo>
                  <a:lnTo>
                    <a:pt x="7288" y="34678"/>
                  </a:lnTo>
                  <a:lnTo>
                    <a:pt x="6243" y="34678"/>
                  </a:lnTo>
                  <a:lnTo>
                    <a:pt x="6243" y="33633"/>
                  </a:lnTo>
                  <a:close/>
                  <a:moveTo>
                    <a:pt x="11138" y="33633"/>
                  </a:moveTo>
                  <a:lnTo>
                    <a:pt x="11138" y="34678"/>
                  </a:lnTo>
                  <a:lnTo>
                    <a:pt x="10093" y="34678"/>
                  </a:lnTo>
                  <a:lnTo>
                    <a:pt x="10093" y="33633"/>
                  </a:lnTo>
                  <a:close/>
                  <a:moveTo>
                    <a:pt x="3411" y="35695"/>
                  </a:moveTo>
                  <a:lnTo>
                    <a:pt x="3411" y="36740"/>
                  </a:lnTo>
                  <a:lnTo>
                    <a:pt x="2366" y="36740"/>
                  </a:lnTo>
                  <a:lnTo>
                    <a:pt x="2366" y="35695"/>
                  </a:lnTo>
                  <a:close/>
                  <a:moveTo>
                    <a:pt x="7288" y="35695"/>
                  </a:moveTo>
                  <a:lnTo>
                    <a:pt x="7288" y="36740"/>
                  </a:lnTo>
                  <a:lnTo>
                    <a:pt x="6243" y="36740"/>
                  </a:lnTo>
                  <a:lnTo>
                    <a:pt x="6243" y="35695"/>
                  </a:lnTo>
                  <a:close/>
                  <a:moveTo>
                    <a:pt x="11138" y="35695"/>
                  </a:moveTo>
                  <a:lnTo>
                    <a:pt x="11138" y="36740"/>
                  </a:lnTo>
                  <a:lnTo>
                    <a:pt x="10093" y="36740"/>
                  </a:lnTo>
                  <a:lnTo>
                    <a:pt x="10093" y="35695"/>
                  </a:lnTo>
                  <a:close/>
                  <a:moveTo>
                    <a:pt x="3411" y="37758"/>
                  </a:moveTo>
                  <a:lnTo>
                    <a:pt x="3411" y="38803"/>
                  </a:lnTo>
                  <a:lnTo>
                    <a:pt x="2366" y="38803"/>
                  </a:lnTo>
                  <a:lnTo>
                    <a:pt x="2366" y="37758"/>
                  </a:lnTo>
                  <a:close/>
                  <a:moveTo>
                    <a:pt x="7288" y="37758"/>
                  </a:moveTo>
                  <a:lnTo>
                    <a:pt x="7288" y="38803"/>
                  </a:lnTo>
                  <a:lnTo>
                    <a:pt x="6243" y="38803"/>
                  </a:lnTo>
                  <a:lnTo>
                    <a:pt x="6243" y="37758"/>
                  </a:lnTo>
                  <a:close/>
                  <a:moveTo>
                    <a:pt x="11138" y="37758"/>
                  </a:moveTo>
                  <a:lnTo>
                    <a:pt x="11138" y="38803"/>
                  </a:lnTo>
                  <a:lnTo>
                    <a:pt x="10093" y="38803"/>
                  </a:lnTo>
                  <a:lnTo>
                    <a:pt x="10093" y="37758"/>
                  </a:lnTo>
                  <a:close/>
                  <a:moveTo>
                    <a:pt x="3411" y="39820"/>
                  </a:moveTo>
                  <a:lnTo>
                    <a:pt x="3411" y="40865"/>
                  </a:lnTo>
                  <a:lnTo>
                    <a:pt x="2366" y="40865"/>
                  </a:lnTo>
                  <a:lnTo>
                    <a:pt x="2366" y="39820"/>
                  </a:lnTo>
                  <a:close/>
                  <a:moveTo>
                    <a:pt x="7288" y="39820"/>
                  </a:moveTo>
                  <a:lnTo>
                    <a:pt x="7288" y="40865"/>
                  </a:lnTo>
                  <a:lnTo>
                    <a:pt x="6243" y="40865"/>
                  </a:lnTo>
                  <a:lnTo>
                    <a:pt x="6243" y="39820"/>
                  </a:lnTo>
                  <a:close/>
                  <a:moveTo>
                    <a:pt x="11138" y="39820"/>
                  </a:moveTo>
                  <a:lnTo>
                    <a:pt x="11138" y="40865"/>
                  </a:lnTo>
                  <a:lnTo>
                    <a:pt x="10093" y="40865"/>
                  </a:lnTo>
                  <a:lnTo>
                    <a:pt x="10093" y="39820"/>
                  </a:lnTo>
                  <a:close/>
                  <a:moveTo>
                    <a:pt x="3411" y="41883"/>
                  </a:moveTo>
                  <a:lnTo>
                    <a:pt x="3411" y="42405"/>
                  </a:lnTo>
                  <a:lnTo>
                    <a:pt x="2366" y="42405"/>
                  </a:lnTo>
                  <a:lnTo>
                    <a:pt x="2366" y="41883"/>
                  </a:lnTo>
                  <a:close/>
                  <a:moveTo>
                    <a:pt x="7288" y="41883"/>
                  </a:moveTo>
                  <a:lnTo>
                    <a:pt x="7288" y="42405"/>
                  </a:lnTo>
                  <a:lnTo>
                    <a:pt x="6243" y="42405"/>
                  </a:lnTo>
                  <a:lnTo>
                    <a:pt x="6243" y="41883"/>
                  </a:lnTo>
                  <a:close/>
                  <a:moveTo>
                    <a:pt x="11138" y="41883"/>
                  </a:moveTo>
                  <a:lnTo>
                    <a:pt x="11138" y="42405"/>
                  </a:lnTo>
                  <a:lnTo>
                    <a:pt x="10093" y="42405"/>
                  </a:lnTo>
                  <a:lnTo>
                    <a:pt x="10093" y="41883"/>
                  </a:lnTo>
                  <a:close/>
                  <a:moveTo>
                    <a:pt x="6381" y="0"/>
                  </a:moveTo>
                  <a:lnTo>
                    <a:pt x="2943" y="4455"/>
                  </a:lnTo>
                  <a:lnTo>
                    <a:pt x="2943" y="6958"/>
                  </a:lnTo>
                  <a:lnTo>
                    <a:pt x="1431" y="6958"/>
                  </a:lnTo>
                  <a:lnTo>
                    <a:pt x="1431" y="11330"/>
                  </a:lnTo>
                  <a:lnTo>
                    <a:pt x="1" y="11330"/>
                  </a:lnTo>
                  <a:lnTo>
                    <a:pt x="1" y="45485"/>
                  </a:lnTo>
                  <a:lnTo>
                    <a:pt x="12761" y="45485"/>
                  </a:lnTo>
                  <a:lnTo>
                    <a:pt x="12761" y="11330"/>
                  </a:lnTo>
                  <a:lnTo>
                    <a:pt x="11331" y="11330"/>
                  </a:lnTo>
                  <a:lnTo>
                    <a:pt x="11331" y="6958"/>
                  </a:lnTo>
                  <a:lnTo>
                    <a:pt x="9818" y="6958"/>
                  </a:lnTo>
                  <a:lnTo>
                    <a:pt x="9818" y="4455"/>
                  </a:lnTo>
                  <a:lnTo>
                    <a:pt x="6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4297826" y="4038574"/>
              <a:ext cx="359796" cy="1114999"/>
            </a:xfrm>
            <a:custGeom>
              <a:avLst/>
              <a:gdLst/>
              <a:ahLst/>
              <a:cxnLst/>
              <a:rect l="l" t="t" r="r" b="b"/>
              <a:pathLst>
                <a:path w="12761" h="39546" extrusionOk="0">
                  <a:moveTo>
                    <a:pt x="3246" y="6711"/>
                  </a:moveTo>
                  <a:lnTo>
                    <a:pt x="3246" y="7233"/>
                  </a:lnTo>
                  <a:lnTo>
                    <a:pt x="2201" y="7233"/>
                  </a:lnTo>
                  <a:lnTo>
                    <a:pt x="2201" y="6711"/>
                  </a:lnTo>
                  <a:close/>
                  <a:moveTo>
                    <a:pt x="7096" y="6711"/>
                  </a:moveTo>
                  <a:lnTo>
                    <a:pt x="7096" y="7233"/>
                  </a:lnTo>
                  <a:lnTo>
                    <a:pt x="6051" y="7233"/>
                  </a:lnTo>
                  <a:lnTo>
                    <a:pt x="6051" y="6711"/>
                  </a:lnTo>
                  <a:close/>
                  <a:moveTo>
                    <a:pt x="10973" y="6711"/>
                  </a:moveTo>
                  <a:lnTo>
                    <a:pt x="10973" y="7233"/>
                  </a:lnTo>
                  <a:lnTo>
                    <a:pt x="9901" y="7233"/>
                  </a:lnTo>
                  <a:lnTo>
                    <a:pt x="9901" y="6711"/>
                  </a:lnTo>
                  <a:close/>
                  <a:moveTo>
                    <a:pt x="3246" y="8278"/>
                  </a:moveTo>
                  <a:lnTo>
                    <a:pt x="3246" y="9296"/>
                  </a:lnTo>
                  <a:lnTo>
                    <a:pt x="2201" y="9296"/>
                  </a:lnTo>
                  <a:lnTo>
                    <a:pt x="2201" y="8278"/>
                  </a:lnTo>
                  <a:close/>
                  <a:moveTo>
                    <a:pt x="7096" y="8278"/>
                  </a:moveTo>
                  <a:lnTo>
                    <a:pt x="7096" y="9296"/>
                  </a:lnTo>
                  <a:lnTo>
                    <a:pt x="6051" y="9296"/>
                  </a:lnTo>
                  <a:lnTo>
                    <a:pt x="6051" y="8278"/>
                  </a:lnTo>
                  <a:close/>
                  <a:moveTo>
                    <a:pt x="10973" y="8278"/>
                  </a:moveTo>
                  <a:lnTo>
                    <a:pt x="10973" y="9296"/>
                  </a:lnTo>
                  <a:lnTo>
                    <a:pt x="9901" y="9296"/>
                  </a:lnTo>
                  <a:lnTo>
                    <a:pt x="9901" y="8278"/>
                  </a:lnTo>
                  <a:close/>
                  <a:moveTo>
                    <a:pt x="3246" y="10341"/>
                  </a:moveTo>
                  <a:lnTo>
                    <a:pt x="3246" y="11358"/>
                  </a:lnTo>
                  <a:lnTo>
                    <a:pt x="2201" y="11358"/>
                  </a:lnTo>
                  <a:lnTo>
                    <a:pt x="2201" y="10341"/>
                  </a:lnTo>
                  <a:close/>
                  <a:moveTo>
                    <a:pt x="7096" y="10341"/>
                  </a:moveTo>
                  <a:lnTo>
                    <a:pt x="7096" y="11358"/>
                  </a:lnTo>
                  <a:lnTo>
                    <a:pt x="6051" y="11358"/>
                  </a:lnTo>
                  <a:lnTo>
                    <a:pt x="6051" y="10341"/>
                  </a:lnTo>
                  <a:close/>
                  <a:moveTo>
                    <a:pt x="10973" y="10341"/>
                  </a:moveTo>
                  <a:lnTo>
                    <a:pt x="10973" y="11358"/>
                  </a:lnTo>
                  <a:lnTo>
                    <a:pt x="9901" y="11358"/>
                  </a:lnTo>
                  <a:lnTo>
                    <a:pt x="9901" y="10341"/>
                  </a:lnTo>
                  <a:close/>
                  <a:moveTo>
                    <a:pt x="3246" y="12403"/>
                  </a:moveTo>
                  <a:lnTo>
                    <a:pt x="3246" y="13421"/>
                  </a:lnTo>
                  <a:lnTo>
                    <a:pt x="2201" y="13421"/>
                  </a:lnTo>
                  <a:lnTo>
                    <a:pt x="2201" y="12403"/>
                  </a:lnTo>
                  <a:close/>
                  <a:moveTo>
                    <a:pt x="7096" y="12403"/>
                  </a:moveTo>
                  <a:lnTo>
                    <a:pt x="7096" y="13421"/>
                  </a:lnTo>
                  <a:lnTo>
                    <a:pt x="6051" y="13421"/>
                  </a:lnTo>
                  <a:lnTo>
                    <a:pt x="6051" y="12403"/>
                  </a:lnTo>
                  <a:close/>
                  <a:moveTo>
                    <a:pt x="10973" y="12403"/>
                  </a:moveTo>
                  <a:lnTo>
                    <a:pt x="10973" y="13421"/>
                  </a:lnTo>
                  <a:lnTo>
                    <a:pt x="9901" y="13421"/>
                  </a:lnTo>
                  <a:lnTo>
                    <a:pt x="9901" y="12403"/>
                  </a:lnTo>
                  <a:close/>
                  <a:moveTo>
                    <a:pt x="3246" y="14466"/>
                  </a:moveTo>
                  <a:lnTo>
                    <a:pt x="3246" y="15483"/>
                  </a:lnTo>
                  <a:lnTo>
                    <a:pt x="2201" y="15483"/>
                  </a:lnTo>
                  <a:lnTo>
                    <a:pt x="2201" y="14466"/>
                  </a:lnTo>
                  <a:close/>
                  <a:moveTo>
                    <a:pt x="7096" y="14466"/>
                  </a:moveTo>
                  <a:lnTo>
                    <a:pt x="7096" y="15483"/>
                  </a:lnTo>
                  <a:lnTo>
                    <a:pt x="6051" y="15483"/>
                  </a:lnTo>
                  <a:lnTo>
                    <a:pt x="6051" y="14466"/>
                  </a:lnTo>
                  <a:close/>
                  <a:moveTo>
                    <a:pt x="10973" y="14466"/>
                  </a:moveTo>
                  <a:lnTo>
                    <a:pt x="10973" y="15483"/>
                  </a:lnTo>
                  <a:lnTo>
                    <a:pt x="9901" y="15483"/>
                  </a:lnTo>
                  <a:lnTo>
                    <a:pt x="9901" y="14466"/>
                  </a:lnTo>
                  <a:close/>
                  <a:moveTo>
                    <a:pt x="3246" y="16528"/>
                  </a:moveTo>
                  <a:lnTo>
                    <a:pt x="3246" y="17546"/>
                  </a:lnTo>
                  <a:lnTo>
                    <a:pt x="2201" y="17546"/>
                  </a:lnTo>
                  <a:lnTo>
                    <a:pt x="2201" y="16528"/>
                  </a:lnTo>
                  <a:close/>
                  <a:moveTo>
                    <a:pt x="7096" y="16528"/>
                  </a:moveTo>
                  <a:lnTo>
                    <a:pt x="7096" y="17546"/>
                  </a:lnTo>
                  <a:lnTo>
                    <a:pt x="6051" y="17546"/>
                  </a:lnTo>
                  <a:lnTo>
                    <a:pt x="6051" y="16528"/>
                  </a:lnTo>
                  <a:close/>
                  <a:moveTo>
                    <a:pt x="10973" y="16528"/>
                  </a:moveTo>
                  <a:lnTo>
                    <a:pt x="10973" y="17546"/>
                  </a:lnTo>
                  <a:lnTo>
                    <a:pt x="9901" y="17546"/>
                  </a:lnTo>
                  <a:lnTo>
                    <a:pt x="9901" y="16528"/>
                  </a:lnTo>
                  <a:close/>
                  <a:moveTo>
                    <a:pt x="3246" y="18591"/>
                  </a:moveTo>
                  <a:lnTo>
                    <a:pt x="3246" y="19608"/>
                  </a:lnTo>
                  <a:lnTo>
                    <a:pt x="2201" y="19608"/>
                  </a:lnTo>
                  <a:lnTo>
                    <a:pt x="2201" y="18591"/>
                  </a:lnTo>
                  <a:close/>
                  <a:moveTo>
                    <a:pt x="7096" y="18591"/>
                  </a:moveTo>
                  <a:lnTo>
                    <a:pt x="7096" y="19608"/>
                  </a:lnTo>
                  <a:lnTo>
                    <a:pt x="6051" y="19608"/>
                  </a:lnTo>
                  <a:lnTo>
                    <a:pt x="6051" y="18591"/>
                  </a:lnTo>
                  <a:close/>
                  <a:moveTo>
                    <a:pt x="10973" y="18591"/>
                  </a:moveTo>
                  <a:lnTo>
                    <a:pt x="10973" y="19608"/>
                  </a:lnTo>
                  <a:lnTo>
                    <a:pt x="9901" y="19608"/>
                  </a:lnTo>
                  <a:lnTo>
                    <a:pt x="9901" y="18591"/>
                  </a:lnTo>
                  <a:close/>
                  <a:moveTo>
                    <a:pt x="3246" y="20653"/>
                  </a:moveTo>
                  <a:lnTo>
                    <a:pt x="3246" y="21671"/>
                  </a:lnTo>
                  <a:lnTo>
                    <a:pt x="2201" y="21671"/>
                  </a:lnTo>
                  <a:lnTo>
                    <a:pt x="2201" y="20653"/>
                  </a:lnTo>
                  <a:close/>
                  <a:moveTo>
                    <a:pt x="7096" y="20653"/>
                  </a:moveTo>
                  <a:lnTo>
                    <a:pt x="7096" y="21671"/>
                  </a:lnTo>
                  <a:lnTo>
                    <a:pt x="6051" y="21671"/>
                  </a:lnTo>
                  <a:lnTo>
                    <a:pt x="6051" y="20653"/>
                  </a:lnTo>
                  <a:close/>
                  <a:moveTo>
                    <a:pt x="10973" y="20653"/>
                  </a:moveTo>
                  <a:lnTo>
                    <a:pt x="10973" y="21671"/>
                  </a:lnTo>
                  <a:lnTo>
                    <a:pt x="9901" y="21671"/>
                  </a:lnTo>
                  <a:lnTo>
                    <a:pt x="9901" y="20653"/>
                  </a:lnTo>
                  <a:close/>
                  <a:moveTo>
                    <a:pt x="3246" y="22716"/>
                  </a:moveTo>
                  <a:lnTo>
                    <a:pt x="3246" y="23733"/>
                  </a:lnTo>
                  <a:lnTo>
                    <a:pt x="2201" y="23733"/>
                  </a:lnTo>
                  <a:lnTo>
                    <a:pt x="2201" y="22716"/>
                  </a:lnTo>
                  <a:close/>
                  <a:moveTo>
                    <a:pt x="7096" y="22716"/>
                  </a:moveTo>
                  <a:lnTo>
                    <a:pt x="7096" y="23733"/>
                  </a:lnTo>
                  <a:lnTo>
                    <a:pt x="6051" y="23733"/>
                  </a:lnTo>
                  <a:lnTo>
                    <a:pt x="6051" y="22716"/>
                  </a:lnTo>
                  <a:close/>
                  <a:moveTo>
                    <a:pt x="10973" y="22716"/>
                  </a:moveTo>
                  <a:lnTo>
                    <a:pt x="10973" y="23733"/>
                  </a:lnTo>
                  <a:lnTo>
                    <a:pt x="9901" y="23733"/>
                  </a:lnTo>
                  <a:lnTo>
                    <a:pt x="9901" y="22716"/>
                  </a:lnTo>
                  <a:close/>
                  <a:moveTo>
                    <a:pt x="3246" y="24778"/>
                  </a:moveTo>
                  <a:lnTo>
                    <a:pt x="3246" y="25796"/>
                  </a:lnTo>
                  <a:lnTo>
                    <a:pt x="2201" y="25796"/>
                  </a:lnTo>
                  <a:lnTo>
                    <a:pt x="2201" y="24778"/>
                  </a:lnTo>
                  <a:close/>
                  <a:moveTo>
                    <a:pt x="7096" y="24778"/>
                  </a:moveTo>
                  <a:lnTo>
                    <a:pt x="7096" y="25796"/>
                  </a:lnTo>
                  <a:lnTo>
                    <a:pt x="6051" y="25796"/>
                  </a:lnTo>
                  <a:lnTo>
                    <a:pt x="6051" y="24778"/>
                  </a:lnTo>
                  <a:close/>
                  <a:moveTo>
                    <a:pt x="10973" y="24778"/>
                  </a:moveTo>
                  <a:lnTo>
                    <a:pt x="10973" y="25796"/>
                  </a:lnTo>
                  <a:lnTo>
                    <a:pt x="9901" y="25796"/>
                  </a:lnTo>
                  <a:lnTo>
                    <a:pt x="9901" y="24778"/>
                  </a:lnTo>
                  <a:close/>
                  <a:moveTo>
                    <a:pt x="3246" y="26841"/>
                  </a:moveTo>
                  <a:lnTo>
                    <a:pt x="3246" y="27858"/>
                  </a:lnTo>
                  <a:lnTo>
                    <a:pt x="2201" y="27858"/>
                  </a:lnTo>
                  <a:lnTo>
                    <a:pt x="2201" y="26841"/>
                  </a:lnTo>
                  <a:close/>
                  <a:moveTo>
                    <a:pt x="7096" y="26841"/>
                  </a:moveTo>
                  <a:lnTo>
                    <a:pt x="7096" y="27858"/>
                  </a:lnTo>
                  <a:lnTo>
                    <a:pt x="6051" y="27858"/>
                  </a:lnTo>
                  <a:lnTo>
                    <a:pt x="6051" y="26841"/>
                  </a:lnTo>
                  <a:close/>
                  <a:moveTo>
                    <a:pt x="10973" y="26841"/>
                  </a:moveTo>
                  <a:lnTo>
                    <a:pt x="10973" y="27858"/>
                  </a:lnTo>
                  <a:lnTo>
                    <a:pt x="9901" y="27858"/>
                  </a:lnTo>
                  <a:lnTo>
                    <a:pt x="9901" y="26841"/>
                  </a:lnTo>
                  <a:close/>
                  <a:moveTo>
                    <a:pt x="3246" y="28903"/>
                  </a:moveTo>
                  <a:lnTo>
                    <a:pt x="3246" y="29921"/>
                  </a:lnTo>
                  <a:lnTo>
                    <a:pt x="2201" y="29921"/>
                  </a:lnTo>
                  <a:lnTo>
                    <a:pt x="2201" y="28903"/>
                  </a:lnTo>
                  <a:close/>
                  <a:moveTo>
                    <a:pt x="7096" y="28903"/>
                  </a:moveTo>
                  <a:lnTo>
                    <a:pt x="7096" y="29921"/>
                  </a:lnTo>
                  <a:lnTo>
                    <a:pt x="6051" y="29921"/>
                  </a:lnTo>
                  <a:lnTo>
                    <a:pt x="6051" y="28903"/>
                  </a:lnTo>
                  <a:close/>
                  <a:moveTo>
                    <a:pt x="10973" y="28903"/>
                  </a:moveTo>
                  <a:lnTo>
                    <a:pt x="10973" y="29921"/>
                  </a:lnTo>
                  <a:lnTo>
                    <a:pt x="9901" y="29921"/>
                  </a:lnTo>
                  <a:lnTo>
                    <a:pt x="9901" y="28903"/>
                  </a:lnTo>
                  <a:close/>
                  <a:moveTo>
                    <a:pt x="3246" y="30966"/>
                  </a:moveTo>
                  <a:lnTo>
                    <a:pt x="3246" y="31983"/>
                  </a:lnTo>
                  <a:lnTo>
                    <a:pt x="2201" y="31983"/>
                  </a:lnTo>
                  <a:lnTo>
                    <a:pt x="2201" y="30966"/>
                  </a:lnTo>
                  <a:close/>
                  <a:moveTo>
                    <a:pt x="7096" y="30966"/>
                  </a:moveTo>
                  <a:lnTo>
                    <a:pt x="7096" y="31983"/>
                  </a:lnTo>
                  <a:lnTo>
                    <a:pt x="6051" y="31983"/>
                  </a:lnTo>
                  <a:lnTo>
                    <a:pt x="6051" y="30966"/>
                  </a:lnTo>
                  <a:close/>
                  <a:moveTo>
                    <a:pt x="10973" y="30966"/>
                  </a:moveTo>
                  <a:lnTo>
                    <a:pt x="10973" y="31983"/>
                  </a:lnTo>
                  <a:lnTo>
                    <a:pt x="9901" y="31983"/>
                  </a:lnTo>
                  <a:lnTo>
                    <a:pt x="9901" y="30966"/>
                  </a:lnTo>
                  <a:close/>
                  <a:moveTo>
                    <a:pt x="3246" y="33028"/>
                  </a:moveTo>
                  <a:lnTo>
                    <a:pt x="3246" y="34046"/>
                  </a:lnTo>
                  <a:lnTo>
                    <a:pt x="2201" y="34046"/>
                  </a:lnTo>
                  <a:lnTo>
                    <a:pt x="2201" y="33028"/>
                  </a:lnTo>
                  <a:close/>
                  <a:moveTo>
                    <a:pt x="7096" y="33028"/>
                  </a:moveTo>
                  <a:lnTo>
                    <a:pt x="7096" y="34046"/>
                  </a:lnTo>
                  <a:lnTo>
                    <a:pt x="6051" y="34046"/>
                  </a:lnTo>
                  <a:lnTo>
                    <a:pt x="6051" y="33028"/>
                  </a:lnTo>
                  <a:close/>
                  <a:moveTo>
                    <a:pt x="10973" y="33028"/>
                  </a:moveTo>
                  <a:lnTo>
                    <a:pt x="10973" y="34046"/>
                  </a:lnTo>
                  <a:lnTo>
                    <a:pt x="9901" y="34046"/>
                  </a:lnTo>
                  <a:lnTo>
                    <a:pt x="9901" y="33028"/>
                  </a:lnTo>
                  <a:close/>
                  <a:moveTo>
                    <a:pt x="3246" y="35091"/>
                  </a:moveTo>
                  <a:lnTo>
                    <a:pt x="3246" y="35613"/>
                  </a:lnTo>
                  <a:lnTo>
                    <a:pt x="2201" y="35613"/>
                  </a:lnTo>
                  <a:lnTo>
                    <a:pt x="2201" y="35091"/>
                  </a:lnTo>
                  <a:close/>
                  <a:moveTo>
                    <a:pt x="7096" y="35091"/>
                  </a:moveTo>
                  <a:lnTo>
                    <a:pt x="7096" y="35613"/>
                  </a:lnTo>
                  <a:lnTo>
                    <a:pt x="6051" y="35613"/>
                  </a:lnTo>
                  <a:lnTo>
                    <a:pt x="6051" y="35091"/>
                  </a:lnTo>
                  <a:close/>
                  <a:moveTo>
                    <a:pt x="10973" y="35091"/>
                  </a:moveTo>
                  <a:lnTo>
                    <a:pt x="10973" y="35613"/>
                  </a:lnTo>
                  <a:lnTo>
                    <a:pt x="9901" y="35613"/>
                  </a:lnTo>
                  <a:lnTo>
                    <a:pt x="9901" y="35091"/>
                  </a:lnTo>
                  <a:close/>
                  <a:moveTo>
                    <a:pt x="6381" y="1"/>
                  </a:moveTo>
                  <a:lnTo>
                    <a:pt x="1" y="5226"/>
                  </a:lnTo>
                  <a:lnTo>
                    <a:pt x="1" y="39546"/>
                  </a:lnTo>
                  <a:lnTo>
                    <a:pt x="12761" y="39546"/>
                  </a:lnTo>
                  <a:lnTo>
                    <a:pt x="12761" y="5226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3962102" y="4523959"/>
              <a:ext cx="337297" cy="629623"/>
            </a:xfrm>
            <a:custGeom>
              <a:avLst/>
              <a:gdLst/>
              <a:ahLst/>
              <a:cxnLst/>
              <a:rect l="l" t="t" r="r" b="b"/>
              <a:pathLst>
                <a:path w="11963" h="22331" extrusionOk="0">
                  <a:moveTo>
                    <a:pt x="4593" y="1458"/>
                  </a:moveTo>
                  <a:lnTo>
                    <a:pt x="4593" y="2008"/>
                  </a:lnTo>
                  <a:lnTo>
                    <a:pt x="3548" y="2008"/>
                  </a:lnTo>
                  <a:lnTo>
                    <a:pt x="3548" y="1458"/>
                  </a:lnTo>
                  <a:close/>
                  <a:moveTo>
                    <a:pt x="7398" y="1458"/>
                  </a:moveTo>
                  <a:lnTo>
                    <a:pt x="7398" y="2008"/>
                  </a:lnTo>
                  <a:lnTo>
                    <a:pt x="6353" y="2008"/>
                  </a:lnTo>
                  <a:lnTo>
                    <a:pt x="6353" y="1458"/>
                  </a:lnTo>
                  <a:close/>
                  <a:moveTo>
                    <a:pt x="10230" y="1458"/>
                  </a:moveTo>
                  <a:lnTo>
                    <a:pt x="10230" y="2008"/>
                  </a:lnTo>
                  <a:lnTo>
                    <a:pt x="9158" y="2008"/>
                  </a:lnTo>
                  <a:lnTo>
                    <a:pt x="9158" y="1458"/>
                  </a:lnTo>
                  <a:close/>
                  <a:moveTo>
                    <a:pt x="4593" y="2998"/>
                  </a:moveTo>
                  <a:lnTo>
                    <a:pt x="4593" y="4016"/>
                  </a:lnTo>
                  <a:lnTo>
                    <a:pt x="3548" y="4016"/>
                  </a:lnTo>
                  <a:lnTo>
                    <a:pt x="3548" y="2998"/>
                  </a:lnTo>
                  <a:close/>
                  <a:moveTo>
                    <a:pt x="7398" y="2998"/>
                  </a:moveTo>
                  <a:lnTo>
                    <a:pt x="7398" y="4016"/>
                  </a:lnTo>
                  <a:lnTo>
                    <a:pt x="6353" y="4016"/>
                  </a:lnTo>
                  <a:lnTo>
                    <a:pt x="6353" y="2998"/>
                  </a:lnTo>
                  <a:close/>
                  <a:moveTo>
                    <a:pt x="10230" y="2998"/>
                  </a:moveTo>
                  <a:lnTo>
                    <a:pt x="10230" y="4016"/>
                  </a:lnTo>
                  <a:lnTo>
                    <a:pt x="9158" y="4016"/>
                  </a:lnTo>
                  <a:lnTo>
                    <a:pt x="9158" y="2998"/>
                  </a:lnTo>
                  <a:close/>
                  <a:moveTo>
                    <a:pt x="4593" y="5033"/>
                  </a:moveTo>
                  <a:lnTo>
                    <a:pt x="4593" y="6051"/>
                  </a:lnTo>
                  <a:lnTo>
                    <a:pt x="3548" y="6051"/>
                  </a:lnTo>
                  <a:lnTo>
                    <a:pt x="3548" y="5033"/>
                  </a:lnTo>
                  <a:close/>
                  <a:moveTo>
                    <a:pt x="7398" y="5033"/>
                  </a:moveTo>
                  <a:lnTo>
                    <a:pt x="7398" y="6051"/>
                  </a:lnTo>
                  <a:lnTo>
                    <a:pt x="6353" y="6051"/>
                  </a:lnTo>
                  <a:lnTo>
                    <a:pt x="6353" y="5033"/>
                  </a:lnTo>
                  <a:close/>
                  <a:moveTo>
                    <a:pt x="10230" y="5033"/>
                  </a:moveTo>
                  <a:lnTo>
                    <a:pt x="10230" y="6051"/>
                  </a:lnTo>
                  <a:lnTo>
                    <a:pt x="9158" y="6051"/>
                  </a:lnTo>
                  <a:lnTo>
                    <a:pt x="9158" y="5033"/>
                  </a:lnTo>
                  <a:close/>
                  <a:moveTo>
                    <a:pt x="4593" y="7068"/>
                  </a:moveTo>
                  <a:lnTo>
                    <a:pt x="4593" y="8058"/>
                  </a:lnTo>
                  <a:lnTo>
                    <a:pt x="3548" y="8058"/>
                  </a:lnTo>
                  <a:lnTo>
                    <a:pt x="3548" y="7068"/>
                  </a:lnTo>
                  <a:close/>
                  <a:moveTo>
                    <a:pt x="7398" y="7068"/>
                  </a:moveTo>
                  <a:lnTo>
                    <a:pt x="7398" y="8058"/>
                  </a:lnTo>
                  <a:lnTo>
                    <a:pt x="6353" y="8058"/>
                  </a:lnTo>
                  <a:lnTo>
                    <a:pt x="6353" y="7068"/>
                  </a:lnTo>
                  <a:close/>
                  <a:moveTo>
                    <a:pt x="10230" y="7068"/>
                  </a:moveTo>
                  <a:lnTo>
                    <a:pt x="10230" y="8058"/>
                  </a:lnTo>
                  <a:lnTo>
                    <a:pt x="9158" y="8058"/>
                  </a:lnTo>
                  <a:lnTo>
                    <a:pt x="9158" y="7068"/>
                  </a:lnTo>
                  <a:close/>
                  <a:moveTo>
                    <a:pt x="4593" y="9076"/>
                  </a:moveTo>
                  <a:lnTo>
                    <a:pt x="4593" y="10093"/>
                  </a:lnTo>
                  <a:lnTo>
                    <a:pt x="3548" y="10093"/>
                  </a:lnTo>
                  <a:lnTo>
                    <a:pt x="3548" y="9076"/>
                  </a:lnTo>
                  <a:close/>
                  <a:moveTo>
                    <a:pt x="7398" y="9076"/>
                  </a:moveTo>
                  <a:lnTo>
                    <a:pt x="7398" y="10093"/>
                  </a:lnTo>
                  <a:lnTo>
                    <a:pt x="6353" y="10093"/>
                  </a:lnTo>
                  <a:lnTo>
                    <a:pt x="6353" y="9076"/>
                  </a:lnTo>
                  <a:close/>
                  <a:moveTo>
                    <a:pt x="10230" y="9076"/>
                  </a:moveTo>
                  <a:lnTo>
                    <a:pt x="10230" y="10093"/>
                  </a:lnTo>
                  <a:lnTo>
                    <a:pt x="9158" y="10093"/>
                  </a:lnTo>
                  <a:lnTo>
                    <a:pt x="9158" y="9076"/>
                  </a:lnTo>
                  <a:close/>
                  <a:moveTo>
                    <a:pt x="4593" y="11111"/>
                  </a:moveTo>
                  <a:lnTo>
                    <a:pt x="4593" y="12128"/>
                  </a:lnTo>
                  <a:lnTo>
                    <a:pt x="3548" y="12128"/>
                  </a:lnTo>
                  <a:lnTo>
                    <a:pt x="3548" y="11111"/>
                  </a:lnTo>
                  <a:close/>
                  <a:moveTo>
                    <a:pt x="7398" y="11111"/>
                  </a:moveTo>
                  <a:lnTo>
                    <a:pt x="7398" y="12128"/>
                  </a:lnTo>
                  <a:lnTo>
                    <a:pt x="6353" y="12128"/>
                  </a:lnTo>
                  <a:lnTo>
                    <a:pt x="6353" y="11111"/>
                  </a:lnTo>
                  <a:close/>
                  <a:moveTo>
                    <a:pt x="10230" y="11111"/>
                  </a:moveTo>
                  <a:lnTo>
                    <a:pt x="10230" y="12128"/>
                  </a:lnTo>
                  <a:lnTo>
                    <a:pt x="9158" y="12128"/>
                  </a:lnTo>
                  <a:lnTo>
                    <a:pt x="9158" y="11111"/>
                  </a:lnTo>
                  <a:close/>
                  <a:moveTo>
                    <a:pt x="4593" y="13118"/>
                  </a:moveTo>
                  <a:lnTo>
                    <a:pt x="4593" y="14136"/>
                  </a:lnTo>
                  <a:lnTo>
                    <a:pt x="3548" y="14136"/>
                  </a:lnTo>
                  <a:lnTo>
                    <a:pt x="3548" y="13118"/>
                  </a:lnTo>
                  <a:close/>
                  <a:moveTo>
                    <a:pt x="7398" y="13118"/>
                  </a:moveTo>
                  <a:lnTo>
                    <a:pt x="7398" y="14136"/>
                  </a:lnTo>
                  <a:lnTo>
                    <a:pt x="6353" y="14136"/>
                  </a:lnTo>
                  <a:lnTo>
                    <a:pt x="6353" y="13118"/>
                  </a:lnTo>
                  <a:close/>
                  <a:moveTo>
                    <a:pt x="10230" y="13118"/>
                  </a:moveTo>
                  <a:lnTo>
                    <a:pt x="10230" y="14136"/>
                  </a:lnTo>
                  <a:lnTo>
                    <a:pt x="9158" y="14136"/>
                  </a:lnTo>
                  <a:lnTo>
                    <a:pt x="9158" y="13118"/>
                  </a:lnTo>
                  <a:close/>
                  <a:moveTo>
                    <a:pt x="4593" y="15153"/>
                  </a:moveTo>
                  <a:lnTo>
                    <a:pt x="4593" y="16171"/>
                  </a:lnTo>
                  <a:lnTo>
                    <a:pt x="3548" y="16171"/>
                  </a:lnTo>
                  <a:lnTo>
                    <a:pt x="3548" y="15153"/>
                  </a:lnTo>
                  <a:close/>
                  <a:moveTo>
                    <a:pt x="7398" y="15153"/>
                  </a:moveTo>
                  <a:lnTo>
                    <a:pt x="7398" y="16171"/>
                  </a:lnTo>
                  <a:lnTo>
                    <a:pt x="6353" y="16171"/>
                  </a:lnTo>
                  <a:lnTo>
                    <a:pt x="6353" y="15153"/>
                  </a:lnTo>
                  <a:close/>
                  <a:moveTo>
                    <a:pt x="10230" y="15153"/>
                  </a:moveTo>
                  <a:lnTo>
                    <a:pt x="10230" y="16171"/>
                  </a:lnTo>
                  <a:lnTo>
                    <a:pt x="9158" y="16171"/>
                  </a:lnTo>
                  <a:lnTo>
                    <a:pt x="9158" y="15153"/>
                  </a:lnTo>
                  <a:close/>
                  <a:moveTo>
                    <a:pt x="4593" y="17188"/>
                  </a:moveTo>
                  <a:lnTo>
                    <a:pt x="4593" y="18178"/>
                  </a:lnTo>
                  <a:lnTo>
                    <a:pt x="3548" y="18178"/>
                  </a:lnTo>
                  <a:lnTo>
                    <a:pt x="3548" y="17188"/>
                  </a:lnTo>
                  <a:close/>
                  <a:moveTo>
                    <a:pt x="7398" y="17188"/>
                  </a:moveTo>
                  <a:lnTo>
                    <a:pt x="7398" y="18178"/>
                  </a:lnTo>
                  <a:lnTo>
                    <a:pt x="6353" y="18178"/>
                  </a:lnTo>
                  <a:lnTo>
                    <a:pt x="6353" y="17188"/>
                  </a:lnTo>
                  <a:close/>
                  <a:moveTo>
                    <a:pt x="10230" y="17188"/>
                  </a:moveTo>
                  <a:lnTo>
                    <a:pt x="10230" y="18178"/>
                  </a:lnTo>
                  <a:lnTo>
                    <a:pt x="9158" y="18178"/>
                  </a:lnTo>
                  <a:lnTo>
                    <a:pt x="9158" y="17188"/>
                  </a:lnTo>
                  <a:close/>
                  <a:moveTo>
                    <a:pt x="4593" y="19196"/>
                  </a:moveTo>
                  <a:lnTo>
                    <a:pt x="4593" y="19718"/>
                  </a:lnTo>
                  <a:lnTo>
                    <a:pt x="3548" y="19718"/>
                  </a:lnTo>
                  <a:lnTo>
                    <a:pt x="3548" y="19196"/>
                  </a:lnTo>
                  <a:close/>
                  <a:moveTo>
                    <a:pt x="7398" y="19196"/>
                  </a:moveTo>
                  <a:lnTo>
                    <a:pt x="7398" y="19718"/>
                  </a:lnTo>
                  <a:lnTo>
                    <a:pt x="6353" y="19718"/>
                  </a:lnTo>
                  <a:lnTo>
                    <a:pt x="6353" y="19196"/>
                  </a:lnTo>
                  <a:close/>
                  <a:moveTo>
                    <a:pt x="10230" y="19196"/>
                  </a:moveTo>
                  <a:lnTo>
                    <a:pt x="10230" y="19718"/>
                  </a:lnTo>
                  <a:lnTo>
                    <a:pt x="9158" y="19718"/>
                  </a:lnTo>
                  <a:lnTo>
                    <a:pt x="9158" y="19196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1963" y="22331"/>
                  </a:lnTo>
                  <a:lnTo>
                    <a:pt x="1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4652578" y="4523959"/>
              <a:ext cx="359007" cy="629623"/>
            </a:xfrm>
            <a:custGeom>
              <a:avLst/>
              <a:gdLst/>
              <a:ahLst/>
              <a:cxnLst/>
              <a:rect l="l" t="t" r="r" b="b"/>
              <a:pathLst>
                <a:path w="12733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2733" y="2233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318540" y="4420848"/>
              <a:ext cx="295427" cy="732732"/>
            </a:xfrm>
            <a:custGeom>
              <a:avLst/>
              <a:gdLst/>
              <a:ahLst/>
              <a:cxnLst/>
              <a:rect l="l" t="t" r="r" b="b"/>
              <a:pathLst>
                <a:path w="10478" h="25988" extrusionOk="0">
                  <a:moveTo>
                    <a:pt x="2943" y="5830"/>
                  </a:moveTo>
                  <a:lnTo>
                    <a:pt x="2943" y="6353"/>
                  </a:lnTo>
                  <a:lnTo>
                    <a:pt x="1898" y="6353"/>
                  </a:lnTo>
                  <a:lnTo>
                    <a:pt x="1898" y="5830"/>
                  </a:lnTo>
                  <a:close/>
                  <a:moveTo>
                    <a:pt x="5748" y="5830"/>
                  </a:moveTo>
                  <a:lnTo>
                    <a:pt x="5748" y="6353"/>
                  </a:lnTo>
                  <a:lnTo>
                    <a:pt x="4703" y="6353"/>
                  </a:lnTo>
                  <a:lnTo>
                    <a:pt x="4703" y="5830"/>
                  </a:lnTo>
                  <a:close/>
                  <a:moveTo>
                    <a:pt x="8553" y="5830"/>
                  </a:moveTo>
                  <a:lnTo>
                    <a:pt x="8553" y="6353"/>
                  </a:lnTo>
                  <a:lnTo>
                    <a:pt x="7508" y="6353"/>
                  </a:lnTo>
                  <a:lnTo>
                    <a:pt x="7508" y="5830"/>
                  </a:lnTo>
                  <a:close/>
                  <a:moveTo>
                    <a:pt x="2943" y="7370"/>
                  </a:moveTo>
                  <a:lnTo>
                    <a:pt x="2943" y="8388"/>
                  </a:lnTo>
                  <a:lnTo>
                    <a:pt x="1898" y="8388"/>
                  </a:lnTo>
                  <a:lnTo>
                    <a:pt x="1898" y="7370"/>
                  </a:lnTo>
                  <a:close/>
                  <a:moveTo>
                    <a:pt x="5748" y="7370"/>
                  </a:moveTo>
                  <a:lnTo>
                    <a:pt x="5748" y="8388"/>
                  </a:lnTo>
                  <a:lnTo>
                    <a:pt x="4703" y="8388"/>
                  </a:lnTo>
                  <a:lnTo>
                    <a:pt x="4703" y="7370"/>
                  </a:lnTo>
                  <a:close/>
                  <a:moveTo>
                    <a:pt x="8553" y="7370"/>
                  </a:moveTo>
                  <a:lnTo>
                    <a:pt x="8553" y="8388"/>
                  </a:lnTo>
                  <a:lnTo>
                    <a:pt x="7508" y="8388"/>
                  </a:lnTo>
                  <a:lnTo>
                    <a:pt x="7508" y="7370"/>
                  </a:lnTo>
                  <a:close/>
                  <a:moveTo>
                    <a:pt x="2943" y="9378"/>
                  </a:moveTo>
                  <a:lnTo>
                    <a:pt x="2943" y="10395"/>
                  </a:lnTo>
                  <a:lnTo>
                    <a:pt x="1898" y="10395"/>
                  </a:lnTo>
                  <a:lnTo>
                    <a:pt x="1898" y="9378"/>
                  </a:lnTo>
                  <a:close/>
                  <a:moveTo>
                    <a:pt x="5748" y="9378"/>
                  </a:moveTo>
                  <a:lnTo>
                    <a:pt x="5748" y="10395"/>
                  </a:lnTo>
                  <a:lnTo>
                    <a:pt x="4703" y="10395"/>
                  </a:lnTo>
                  <a:lnTo>
                    <a:pt x="4703" y="9378"/>
                  </a:lnTo>
                  <a:close/>
                  <a:moveTo>
                    <a:pt x="8553" y="9378"/>
                  </a:moveTo>
                  <a:lnTo>
                    <a:pt x="8553" y="10395"/>
                  </a:lnTo>
                  <a:lnTo>
                    <a:pt x="7508" y="10395"/>
                  </a:lnTo>
                  <a:lnTo>
                    <a:pt x="7508" y="9378"/>
                  </a:lnTo>
                  <a:close/>
                  <a:moveTo>
                    <a:pt x="2943" y="11413"/>
                  </a:moveTo>
                  <a:lnTo>
                    <a:pt x="2943" y="12430"/>
                  </a:lnTo>
                  <a:lnTo>
                    <a:pt x="1898" y="12430"/>
                  </a:lnTo>
                  <a:lnTo>
                    <a:pt x="1898" y="11413"/>
                  </a:lnTo>
                  <a:close/>
                  <a:moveTo>
                    <a:pt x="5748" y="11413"/>
                  </a:moveTo>
                  <a:lnTo>
                    <a:pt x="5748" y="12430"/>
                  </a:lnTo>
                  <a:lnTo>
                    <a:pt x="4703" y="12430"/>
                  </a:lnTo>
                  <a:lnTo>
                    <a:pt x="4703" y="11413"/>
                  </a:lnTo>
                  <a:close/>
                  <a:moveTo>
                    <a:pt x="8553" y="11413"/>
                  </a:moveTo>
                  <a:lnTo>
                    <a:pt x="8553" y="12430"/>
                  </a:lnTo>
                  <a:lnTo>
                    <a:pt x="7508" y="12430"/>
                  </a:lnTo>
                  <a:lnTo>
                    <a:pt x="7508" y="11413"/>
                  </a:lnTo>
                  <a:close/>
                  <a:moveTo>
                    <a:pt x="2943" y="13448"/>
                  </a:moveTo>
                  <a:lnTo>
                    <a:pt x="2943" y="14438"/>
                  </a:lnTo>
                  <a:lnTo>
                    <a:pt x="1898" y="14438"/>
                  </a:lnTo>
                  <a:lnTo>
                    <a:pt x="1898" y="13448"/>
                  </a:lnTo>
                  <a:close/>
                  <a:moveTo>
                    <a:pt x="5748" y="13448"/>
                  </a:moveTo>
                  <a:lnTo>
                    <a:pt x="5748" y="14438"/>
                  </a:lnTo>
                  <a:lnTo>
                    <a:pt x="4703" y="14438"/>
                  </a:lnTo>
                  <a:lnTo>
                    <a:pt x="4703" y="13448"/>
                  </a:lnTo>
                  <a:close/>
                  <a:moveTo>
                    <a:pt x="8553" y="13448"/>
                  </a:moveTo>
                  <a:lnTo>
                    <a:pt x="8553" y="14438"/>
                  </a:lnTo>
                  <a:lnTo>
                    <a:pt x="7508" y="14438"/>
                  </a:lnTo>
                  <a:lnTo>
                    <a:pt x="7508" y="13448"/>
                  </a:lnTo>
                  <a:close/>
                  <a:moveTo>
                    <a:pt x="2943" y="15455"/>
                  </a:moveTo>
                  <a:lnTo>
                    <a:pt x="2943" y="16473"/>
                  </a:lnTo>
                  <a:lnTo>
                    <a:pt x="1898" y="16473"/>
                  </a:lnTo>
                  <a:lnTo>
                    <a:pt x="1898" y="15455"/>
                  </a:lnTo>
                  <a:close/>
                  <a:moveTo>
                    <a:pt x="5748" y="15455"/>
                  </a:moveTo>
                  <a:lnTo>
                    <a:pt x="5748" y="16473"/>
                  </a:lnTo>
                  <a:lnTo>
                    <a:pt x="4703" y="16473"/>
                  </a:lnTo>
                  <a:lnTo>
                    <a:pt x="4703" y="15455"/>
                  </a:lnTo>
                  <a:close/>
                  <a:moveTo>
                    <a:pt x="8553" y="15455"/>
                  </a:moveTo>
                  <a:lnTo>
                    <a:pt x="8553" y="16473"/>
                  </a:lnTo>
                  <a:lnTo>
                    <a:pt x="7508" y="16473"/>
                  </a:lnTo>
                  <a:lnTo>
                    <a:pt x="7508" y="15455"/>
                  </a:lnTo>
                  <a:close/>
                  <a:moveTo>
                    <a:pt x="2943" y="17490"/>
                  </a:moveTo>
                  <a:lnTo>
                    <a:pt x="2943" y="18508"/>
                  </a:lnTo>
                  <a:lnTo>
                    <a:pt x="1898" y="18508"/>
                  </a:lnTo>
                  <a:lnTo>
                    <a:pt x="1898" y="17490"/>
                  </a:lnTo>
                  <a:close/>
                  <a:moveTo>
                    <a:pt x="5748" y="17490"/>
                  </a:moveTo>
                  <a:lnTo>
                    <a:pt x="5748" y="18508"/>
                  </a:lnTo>
                  <a:lnTo>
                    <a:pt x="4703" y="18508"/>
                  </a:lnTo>
                  <a:lnTo>
                    <a:pt x="4703" y="17490"/>
                  </a:lnTo>
                  <a:close/>
                  <a:moveTo>
                    <a:pt x="8553" y="17490"/>
                  </a:moveTo>
                  <a:lnTo>
                    <a:pt x="8553" y="18508"/>
                  </a:lnTo>
                  <a:lnTo>
                    <a:pt x="7508" y="18508"/>
                  </a:lnTo>
                  <a:lnTo>
                    <a:pt x="7508" y="17490"/>
                  </a:lnTo>
                  <a:close/>
                  <a:moveTo>
                    <a:pt x="2943" y="19498"/>
                  </a:moveTo>
                  <a:lnTo>
                    <a:pt x="2943" y="20515"/>
                  </a:lnTo>
                  <a:lnTo>
                    <a:pt x="1898" y="20515"/>
                  </a:lnTo>
                  <a:lnTo>
                    <a:pt x="1898" y="19498"/>
                  </a:lnTo>
                  <a:close/>
                  <a:moveTo>
                    <a:pt x="5748" y="19498"/>
                  </a:moveTo>
                  <a:lnTo>
                    <a:pt x="5748" y="20515"/>
                  </a:lnTo>
                  <a:lnTo>
                    <a:pt x="4703" y="20515"/>
                  </a:lnTo>
                  <a:lnTo>
                    <a:pt x="4703" y="19498"/>
                  </a:lnTo>
                  <a:close/>
                  <a:moveTo>
                    <a:pt x="8553" y="19498"/>
                  </a:moveTo>
                  <a:lnTo>
                    <a:pt x="8553" y="20515"/>
                  </a:lnTo>
                  <a:lnTo>
                    <a:pt x="7508" y="20515"/>
                  </a:lnTo>
                  <a:lnTo>
                    <a:pt x="7508" y="19498"/>
                  </a:lnTo>
                  <a:close/>
                  <a:moveTo>
                    <a:pt x="2943" y="21533"/>
                  </a:moveTo>
                  <a:lnTo>
                    <a:pt x="2943" y="22550"/>
                  </a:lnTo>
                  <a:lnTo>
                    <a:pt x="1898" y="22550"/>
                  </a:lnTo>
                  <a:lnTo>
                    <a:pt x="1898" y="21533"/>
                  </a:lnTo>
                  <a:close/>
                  <a:moveTo>
                    <a:pt x="5748" y="21533"/>
                  </a:moveTo>
                  <a:lnTo>
                    <a:pt x="5748" y="22550"/>
                  </a:lnTo>
                  <a:lnTo>
                    <a:pt x="4703" y="22550"/>
                  </a:lnTo>
                  <a:lnTo>
                    <a:pt x="4703" y="21533"/>
                  </a:lnTo>
                  <a:close/>
                  <a:moveTo>
                    <a:pt x="8553" y="21533"/>
                  </a:moveTo>
                  <a:lnTo>
                    <a:pt x="8553" y="22550"/>
                  </a:lnTo>
                  <a:lnTo>
                    <a:pt x="7508" y="22550"/>
                  </a:lnTo>
                  <a:lnTo>
                    <a:pt x="7508" y="21533"/>
                  </a:lnTo>
                  <a:close/>
                  <a:moveTo>
                    <a:pt x="2943" y="23568"/>
                  </a:moveTo>
                  <a:lnTo>
                    <a:pt x="2943" y="24090"/>
                  </a:lnTo>
                  <a:lnTo>
                    <a:pt x="1898" y="24090"/>
                  </a:lnTo>
                  <a:lnTo>
                    <a:pt x="1898" y="23568"/>
                  </a:lnTo>
                  <a:close/>
                  <a:moveTo>
                    <a:pt x="5748" y="23568"/>
                  </a:moveTo>
                  <a:lnTo>
                    <a:pt x="5748" y="24090"/>
                  </a:lnTo>
                  <a:lnTo>
                    <a:pt x="4703" y="24090"/>
                  </a:lnTo>
                  <a:lnTo>
                    <a:pt x="4703" y="23568"/>
                  </a:lnTo>
                  <a:close/>
                  <a:moveTo>
                    <a:pt x="8553" y="23568"/>
                  </a:moveTo>
                  <a:lnTo>
                    <a:pt x="8553" y="24090"/>
                  </a:lnTo>
                  <a:lnTo>
                    <a:pt x="7508" y="24090"/>
                  </a:lnTo>
                  <a:lnTo>
                    <a:pt x="7508" y="23568"/>
                  </a:lnTo>
                  <a:close/>
                  <a:moveTo>
                    <a:pt x="0" y="0"/>
                  </a:moveTo>
                  <a:lnTo>
                    <a:pt x="0" y="25988"/>
                  </a:lnTo>
                  <a:lnTo>
                    <a:pt x="10478" y="25988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4"/>
          <p:cNvGrpSpPr/>
          <p:nvPr/>
        </p:nvGrpSpPr>
        <p:grpSpPr>
          <a:xfrm>
            <a:off x="4960712" y="3770293"/>
            <a:ext cx="4345104" cy="1384038"/>
            <a:chOff x="312512" y="3770293"/>
            <a:chExt cx="4345104" cy="1384038"/>
          </a:xfrm>
        </p:grpSpPr>
        <p:sp>
          <p:nvSpPr>
            <p:cNvPr id="121" name="Google Shape;121;p14"/>
            <p:cNvSpPr/>
            <p:nvPr/>
          </p:nvSpPr>
          <p:spPr>
            <a:xfrm>
              <a:off x="312512" y="3770293"/>
              <a:ext cx="359007" cy="1384036"/>
            </a:xfrm>
            <a:custGeom>
              <a:avLst/>
              <a:gdLst/>
              <a:ahLst/>
              <a:cxnLst/>
              <a:rect l="l" t="t" r="r" b="b"/>
              <a:pathLst>
                <a:path w="12733" h="49088" extrusionOk="0">
                  <a:moveTo>
                    <a:pt x="3410" y="17133"/>
                  </a:moveTo>
                  <a:lnTo>
                    <a:pt x="3410" y="17656"/>
                  </a:lnTo>
                  <a:lnTo>
                    <a:pt x="2365" y="17656"/>
                  </a:lnTo>
                  <a:lnTo>
                    <a:pt x="2365" y="17133"/>
                  </a:lnTo>
                  <a:close/>
                  <a:moveTo>
                    <a:pt x="7260" y="17133"/>
                  </a:moveTo>
                  <a:lnTo>
                    <a:pt x="7260" y="17656"/>
                  </a:lnTo>
                  <a:lnTo>
                    <a:pt x="6215" y="17656"/>
                  </a:lnTo>
                  <a:lnTo>
                    <a:pt x="6215" y="17133"/>
                  </a:lnTo>
                  <a:close/>
                  <a:moveTo>
                    <a:pt x="11138" y="17133"/>
                  </a:moveTo>
                  <a:lnTo>
                    <a:pt x="11138" y="17656"/>
                  </a:lnTo>
                  <a:lnTo>
                    <a:pt x="10065" y="17656"/>
                  </a:lnTo>
                  <a:lnTo>
                    <a:pt x="10065" y="17133"/>
                  </a:lnTo>
                  <a:close/>
                  <a:moveTo>
                    <a:pt x="3410" y="18673"/>
                  </a:moveTo>
                  <a:lnTo>
                    <a:pt x="3410" y="19718"/>
                  </a:lnTo>
                  <a:lnTo>
                    <a:pt x="2365" y="19718"/>
                  </a:lnTo>
                  <a:lnTo>
                    <a:pt x="2365" y="18673"/>
                  </a:lnTo>
                  <a:close/>
                  <a:moveTo>
                    <a:pt x="7260" y="18673"/>
                  </a:moveTo>
                  <a:lnTo>
                    <a:pt x="7260" y="19718"/>
                  </a:lnTo>
                  <a:lnTo>
                    <a:pt x="6215" y="19718"/>
                  </a:lnTo>
                  <a:lnTo>
                    <a:pt x="6215" y="18673"/>
                  </a:lnTo>
                  <a:close/>
                  <a:moveTo>
                    <a:pt x="11138" y="18673"/>
                  </a:moveTo>
                  <a:lnTo>
                    <a:pt x="11138" y="19718"/>
                  </a:lnTo>
                  <a:lnTo>
                    <a:pt x="10065" y="19718"/>
                  </a:lnTo>
                  <a:lnTo>
                    <a:pt x="10065" y="18673"/>
                  </a:lnTo>
                  <a:close/>
                  <a:moveTo>
                    <a:pt x="3410" y="20736"/>
                  </a:moveTo>
                  <a:lnTo>
                    <a:pt x="3410" y="21781"/>
                  </a:lnTo>
                  <a:lnTo>
                    <a:pt x="2365" y="21781"/>
                  </a:lnTo>
                  <a:lnTo>
                    <a:pt x="2365" y="20736"/>
                  </a:lnTo>
                  <a:close/>
                  <a:moveTo>
                    <a:pt x="7260" y="20736"/>
                  </a:moveTo>
                  <a:lnTo>
                    <a:pt x="7260" y="21781"/>
                  </a:lnTo>
                  <a:lnTo>
                    <a:pt x="6215" y="21781"/>
                  </a:lnTo>
                  <a:lnTo>
                    <a:pt x="6215" y="20736"/>
                  </a:lnTo>
                  <a:close/>
                  <a:moveTo>
                    <a:pt x="11138" y="20736"/>
                  </a:moveTo>
                  <a:lnTo>
                    <a:pt x="11138" y="21781"/>
                  </a:lnTo>
                  <a:lnTo>
                    <a:pt x="10065" y="21781"/>
                  </a:lnTo>
                  <a:lnTo>
                    <a:pt x="10065" y="20736"/>
                  </a:lnTo>
                  <a:close/>
                  <a:moveTo>
                    <a:pt x="3410" y="22798"/>
                  </a:moveTo>
                  <a:lnTo>
                    <a:pt x="3410" y="23843"/>
                  </a:lnTo>
                  <a:lnTo>
                    <a:pt x="2365" y="23843"/>
                  </a:lnTo>
                  <a:lnTo>
                    <a:pt x="2365" y="22798"/>
                  </a:lnTo>
                  <a:close/>
                  <a:moveTo>
                    <a:pt x="7260" y="22798"/>
                  </a:moveTo>
                  <a:lnTo>
                    <a:pt x="7260" y="23843"/>
                  </a:lnTo>
                  <a:lnTo>
                    <a:pt x="6215" y="23843"/>
                  </a:lnTo>
                  <a:lnTo>
                    <a:pt x="6215" y="22798"/>
                  </a:lnTo>
                  <a:close/>
                  <a:moveTo>
                    <a:pt x="11138" y="22798"/>
                  </a:moveTo>
                  <a:lnTo>
                    <a:pt x="11138" y="23843"/>
                  </a:lnTo>
                  <a:lnTo>
                    <a:pt x="10065" y="23843"/>
                  </a:lnTo>
                  <a:lnTo>
                    <a:pt x="10065" y="22798"/>
                  </a:lnTo>
                  <a:close/>
                  <a:moveTo>
                    <a:pt x="3410" y="24861"/>
                  </a:moveTo>
                  <a:lnTo>
                    <a:pt x="3410" y="25906"/>
                  </a:lnTo>
                  <a:lnTo>
                    <a:pt x="2365" y="25906"/>
                  </a:lnTo>
                  <a:lnTo>
                    <a:pt x="2365" y="24861"/>
                  </a:lnTo>
                  <a:close/>
                  <a:moveTo>
                    <a:pt x="7260" y="24861"/>
                  </a:moveTo>
                  <a:lnTo>
                    <a:pt x="7260" y="25906"/>
                  </a:lnTo>
                  <a:lnTo>
                    <a:pt x="6215" y="25906"/>
                  </a:lnTo>
                  <a:lnTo>
                    <a:pt x="6215" y="24861"/>
                  </a:lnTo>
                  <a:close/>
                  <a:moveTo>
                    <a:pt x="11138" y="24861"/>
                  </a:moveTo>
                  <a:lnTo>
                    <a:pt x="11138" y="25906"/>
                  </a:lnTo>
                  <a:lnTo>
                    <a:pt x="10065" y="25906"/>
                  </a:lnTo>
                  <a:lnTo>
                    <a:pt x="10065" y="24861"/>
                  </a:lnTo>
                  <a:close/>
                  <a:moveTo>
                    <a:pt x="3410" y="26923"/>
                  </a:moveTo>
                  <a:lnTo>
                    <a:pt x="3410" y="27968"/>
                  </a:lnTo>
                  <a:lnTo>
                    <a:pt x="2365" y="27968"/>
                  </a:lnTo>
                  <a:lnTo>
                    <a:pt x="2365" y="26923"/>
                  </a:lnTo>
                  <a:close/>
                  <a:moveTo>
                    <a:pt x="7260" y="26923"/>
                  </a:moveTo>
                  <a:lnTo>
                    <a:pt x="7260" y="27968"/>
                  </a:lnTo>
                  <a:lnTo>
                    <a:pt x="6215" y="27968"/>
                  </a:lnTo>
                  <a:lnTo>
                    <a:pt x="6215" y="26923"/>
                  </a:lnTo>
                  <a:close/>
                  <a:moveTo>
                    <a:pt x="11138" y="26923"/>
                  </a:moveTo>
                  <a:lnTo>
                    <a:pt x="11138" y="27968"/>
                  </a:lnTo>
                  <a:lnTo>
                    <a:pt x="10065" y="27968"/>
                  </a:lnTo>
                  <a:lnTo>
                    <a:pt x="10065" y="26923"/>
                  </a:lnTo>
                  <a:close/>
                  <a:moveTo>
                    <a:pt x="3410" y="28986"/>
                  </a:moveTo>
                  <a:lnTo>
                    <a:pt x="3410" y="30031"/>
                  </a:lnTo>
                  <a:lnTo>
                    <a:pt x="2365" y="30031"/>
                  </a:lnTo>
                  <a:lnTo>
                    <a:pt x="2365" y="28986"/>
                  </a:lnTo>
                  <a:close/>
                  <a:moveTo>
                    <a:pt x="7260" y="28986"/>
                  </a:moveTo>
                  <a:lnTo>
                    <a:pt x="7260" y="30031"/>
                  </a:lnTo>
                  <a:lnTo>
                    <a:pt x="6215" y="30031"/>
                  </a:lnTo>
                  <a:lnTo>
                    <a:pt x="6215" y="28986"/>
                  </a:lnTo>
                  <a:close/>
                  <a:moveTo>
                    <a:pt x="11138" y="28986"/>
                  </a:moveTo>
                  <a:lnTo>
                    <a:pt x="11138" y="30031"/>
                  </a:lnTo>
                  <a:lnTo>
                    <a:pt x="10065" y="30031"/>
                  </a:lnTo>
                  <a:lnTo>
                    <a:pt x="10065" y="28986"/>
                  </a:lnTo>
                  <a:close/>
                  <a:moveTo>
                    <a:pt x="3410" y="31048"/>
                  </a:moveTo>
                  <a:lnTo>
                    <a:pt x="3410" y="32093"/>
                  </a:lnTo>
                  <a:lnTo>
                    <a:pt x="2365" y="32093"/>
                  </a:lnTo>
                  <a:lnTo>
                    <a:pt x="2365" y="31048"/>
                  </a:lnTo>
                  <a:close/>
                  <a:moveTo>
                    <a:pt x="7260" y="31048"/>
                  </a:moveTo>
                  <a:lnTo>
                    <a:pt x="7260" y="32093"/>
                  </a:lnTo>
                  <a:lnTo>
                    <a:pt x="6215" y="32093"/>
                  </a:lnTo>
                  <a:lnTo>
                    <a:pt x="6215" y="31048"/>
                  </a:lnTo>
                  <a:close/>
                  <a:moveTo>
                    <a:pt x="11138" y="31048"/>
                  </a:moveTo>
                  <a:lnTo>
                    <a:pt x="11138" y="32093"/>
                  </a:lnTo>
                  <a:lnTo>
                    <a:pt x="10065" y="32093"/>
                  </a:lnTo>
                  <a:lnTo>
                    <a:pt x="10065" y="31048"/>
                  </a:lnTo>
                  <a:close/>
                  <a:moveTo>
                    <a:pt x="3410" y="33111"/>
                  </a:moveTo>
                  <a:lnTo>
                    <a:pt x="3410" y="34156"/>
                  </a:lnTo>
                  <a:lnTo>
                    <a:pt x="2365" y="34156"/>
                  </a:lnTo>
                  <a:lnTo>
                    <a:pt x="2365" y="33111"/>
                  </a:lnTo>
                  <a:close/>
                  <a:moveTo>
                    <a:pt x="7260" y="33111"/>
                  </a:moveTo>
                  <a:lnTo>
                    <a:pt x="7260" y="34156"/>
                  </a:lnTo>
                  <a:lnTo>
                    <a:pt x="6215" y="34156"/>
                  </a:lnTo>
                  <a:lnTo>
                    <a:pt x="6215" y="33111"/>
                  </a:lnTo>
                  <a:close/>
                  <a:moveTo>
                    <a:pt x="11138" y="33111"/>
                  </a:moveTo>
                  <a:lnTo>
                    <a:pt x="11138" y="34156"/>
                  </a:lnTo>
                  <a:lnTo>
                    <a:pt x="10065" y="34156"/>
                  </a:lnTo>
                  <a:lnTo>
                    <a:pt x="10065" y="33111"/>
                  </a:lnTo>
                  <a:close/>
                  <a:moveTo>
                    <a:pt x="3410" y="35173"/>
                  </a:moveTo>
                  <a:lnTo>
                    <a:pt x="3410" y="36218"/>
                  </a:lnTo>
                  <a:lnTo>
                    <a:pt x="2365" y="36218"/>
                  </a:lnTo>
                  <a:lnTo>
                    <a:pt x="2365" y="35173"/>
                  </a:lnTo>
                  <a:close/>
                  <a:moveTo>
                    <a:pt x="7260" y="35173"/>
                  </a:moveTo>
                  <a:lnTo>
                    <a:pt x="7260" y="36218"/>
                  </a:lnTo>
                  <a:lnTo>
                    <a:pt x="6215" y="36218"/>
                  </a:lnTo>
                  <a:lnTo>
                    <a:pt x="6215" y="35173"/>
                  </a:lnTo>
                  <a:close/>
                  <a:moveTo>
                    <a:pt x="11138" y="35173"/>
                  </a:moveTo>
                  <a:lnTo>
                    <a:pt x="11138" y="36218"/>
                  </a:lnTo>
                  <a:lnTo>
                    <a:pt x="10065" y="36218"/>
                  </a:lnTo>
                  <a:lnTo>
                    <a:pt x="10065" y="35173"/>
                  </a:lnTo>
                  <a:close/>
                  <a:moveTo>
                    <a:pt x="3410" y="37236"/>
                  </a:moveTo>
                  <a:lnTo>
                    <a:pt x="3410" y="38281"/>
                  </a:lnTo>
                  <a:lnTo>
                    <a:pt x="2365" y="38281"/>
                  </a:lnTo>
                  <a:lnTo>
                    <a:pt x="2365" y="37236"/>
                  </a:lnTo>
                  <a:close/>
                  <a:moveTo>
                    <a:pt x="7260" y="37236"/>
                  </a:moveTo>
                  <a:lnTo>
                    <a:pt x="7260" y="38281"/>
                  </a:lnTo>
                  <a:lnTo>
                    <a:pt x="6215" y="38281"/>
                  </a:lnTo>
                  <a:lnTo>
                    <a:pt x="6215" y="37236"/>
                  </a:lnTo>
                  <a:close/>
                  <a:moveTo>
                    <a:pt x="11138" y="37236"/>
                  </a:moveTo>
                  <a:lnTo>
                    <a:pt x="11138" y="38281"/>
                  </a:lnTo>
                  <a:lnTo>
                    <a:pt x="10065" y="38281"/>
                  </a:lnTo>
                  <a:lnTo>
                    <a:pt x="10065" y="37236"/>
                  </a:lnTo>
                  <a:close/>
                  <a:moveTo>
                    <a:pt x="3410" y="39298"/>
                  </a:moveTo>
                  <a:lnTo>
                    <a:pt x="3410" y="40343"/>
                  </a:lnTo>
                  <a:lnTo>
                    <a:pt x="2365" y="40343"/>
                  </a:lnTo>
                  <a:lnTo>
                    <a:pt x="2365" y="39298"/>
                  </a:lnTo>
                  <a:close/>
                  <a:moveTo>
                    <a:pt x="7260" y="39298"/>
                  </a:moveTo>
                  <a:lnTo>
                    <a:pt x="7260" y="40343"/>
                  </a:lnTo>
                  <a:lnTo>
                    <a:pt x="6215" y="40343"/>
                  </a:lnTo>
                  <a:lnTo>
                    <a:pt x="6215" y="39298"/>
                  </a:lnTo>
                  <a:close/>
                  <a:moveTo>
                    <a:pt x="11138" y="39298"/>
                  </a:moveTo>
                  <a:lnTo>
                    <a:pt x="11138" y="40343"/>
                  </a:lnTo>
                  <a:lnTo>
                    <a:pt x="10065" y="40343"/>
                  </a:lnTo>
                  <a:lnTo>
                    <a:pt x="10065" y="39298"/>
                  </a:lnTo>
                  <a:close/>
                  <a:moveTo>
                    <a:pt x="3410" y="41361"/>
                  </a:moveTo>
                  <a:lnTo>
                    <a:pt x="3410" y="42406"/>
                  </a:lnTo>
                  <a:lnTo>
                    <a:pt x="2365" y="42406"/>
                  </a:lnTo>
                  <a:lnTo>
                    <a:pt x="2365" y="41361"/>
                  </a:lnTo>
                  <a:close/>
                  <a:moveTo>
                    <a:pt x="7260" y="41361"/>
                  </a:moveTo>
                  <a:lnTo>
                    <a:pt x="7260" y="42406"/>
                  </a:lnTo>
                  <a:lnTo>
                    <a:pt x="6215" y="42406"/>
                  </a:lnTo>
                  <a:lnTo>
                    <a:pt x="6215" y="41361"/>
                  </a:lnTo>
                  <a:close/>
                  <a:moveTo>
                    <a:pt x="11138" y="41361"/>
                  </a:moveTo>
                  <a:lnTo>
                    <a:pt x="11138" y="42406"/>
                  </a:lnTo>
                  <a:lnTo>
                    <a:pt x="10065" y="42406"/>
                  </a:lnTo>
                  <a:lnTo>
                    <a:pt x="10065" y="41361"/>
                  </a:lnTo>
                  <a:close/>
                  <a:moveTo>
                    <a:pt x="3410" y="43423"/>
                  </a:moveTo>
                  <a:lnTo>
                    <a:pt x="3410" y="44468"/>
                  </a:lnTo>
                  <a:lnTo>
                    <a:pt x="2365" y="44468"/>
                  </a:lnTo>
                  <a:lnTo>
                    <a:pt x="2365" y="43423"/>
                  </a:lnTo>
                  <a:close/>
                  <a:moveTo>
                    <a:pt x="7260" y="43423"/>
                  </a:moveTo>
                  <a:lnTo>
                    <a:pt x="7260" y="44468"/>
                  </a:lnTo>
                  <a:lnTo>
                    <a:pt x="6215" y="44468"/>
                  </a:lnTo>
                  <a:lnTo>
                    <a:pt x="6215" y="43423"/>
                  </a:lnTo>
                  <a:close/>
                  <a:moveTo>
                    <a:pt x="11138" y="43423"/>
                  </a:moveTo>
                  <a:lnTo>
                    <a:pt x="11138" y="44468"/>
                  </a:lnTo>
                  <a:lnTo>
                    <a:pt x="10065" y="44468"/>
                  </a:lnTo>
                  <a:lnTo>
                    <a:pt x="10065" y="43423"/>
                  </a:lnTo>
                  <a:close/>
                  <a:moveTo>
                    <a:pt x="3410" y="45486"/>
                  </a:moveTo>
                  <a:lnTo>
                    <a:pt x="3410" y="46008"/>
                  </a:lnTo>
                  <a:lnTo>
                    <a:pt x="2365" y="46008"/>
                  </a:lnTo>
                  <a:lnTo>
                    <a:pt x="2365" y="45486"/>
                  </a:lnTo>
                  <a:close/>
                  <a:moveTo>
                    <a:pt x="7260" y="45486"/>
                  </a:moveTo>
                  <a:lnTo>
                    <a:pt x="7260" y="46008"/>
                  </a:lnTo>
                  <a:lnTo>
                    <a:pt x="6215" y="46008"/>
                  </a:lnTo>
                  <a:lnTo>
                    <a:pt x="6215" y="45486"/>
                  </a:lnTo>
                  <a:close/>
                  <a:moveTo>
                    <a:pt x="11138" y="45486"/>
                  </a:moveTo>
                  <a:lnTo>
                    <a:pt x="11138" y="46008"/>
                  </a:lnTo>
                  <a:lnTo>
                    <a:pt x="10065" y="46008"/>
                  </a:lnTo>
                  <a:lnTo>
                    <a:pt x="10065" y="45486"/>
                  </a:lnTo>
                  <a:close/>
                  <a:moveTo>
                    <a:pt x="6188" y="1"/>
                  </a:moveTo>
                  <a:lnTo>
                    <a:pt x="6188" y="8058"/>
                  </a:lnTo>
                  <a:lnTo>
                    <a:pt x="4318" y="8058"/>
                  </a:lnTo>
                  <a:lnTo>
                    <a:pt x="4318" y="10561"/>
                  </a:lnTo>
                  <a:lnTo>
                    <a:pt x="3245" y="10561"/>
                  </a:lnTo>
                  <a:lnTo>
                    <a:pt x="3245" y="14933"/>
                  </a:lnTo>
                  <a:lnTo>
                    <a:pt x="0" y="14933"/>
                  </a:lnTo>
                  <a:lnTo>
                    <a:pt x="0" y="49088"/>
                  </a:lnTo>
                  <a:lnTo>
                    <a:pt x="12733" y="49088"/>
                  </a:lnTo>
                  <a:lnTo>
                    <a:pt x="12733" y="14933"/>
                  </a:lnTo>
                  <a:lnTo>
                    <a:pt x="9488" y="14933"/>
                  </a:lnTo>
                  <a:lnTo>
                    <a:pt x="9488" y="10561"/>
                  </a:lnTo>
                  <a:lnTo>
                    <a:pt x="8443" y="10561"/>
                  </a:lnTo>
                  <a:lnTo>
                    <a:pt x="8443" y="8058"/>
                  </a:lnTo>
                  <a:lnTo>
                    <a:pt x="6545" y="8058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2328591" y="3847831"/>
              <a:ext cx="359796" cy="1306500"/>
            </a:xfrm>
            <a:custGeom>
              <a:avLst/>
              <a:gdLst/>
              <a:ahLst/>
              <a:cxnLst/>
              <a:rect l="l" t="t" r="r" b="b"/>
              <a:pathLst>
                <a:path w="12761" h="46338" extrusionOk="0">
                  <a:moveTo>
                    <a:pt x="3136" y="14383"/>
                  </a:moveTo>
                  <a:lnTo>
                    <a:pt x="3136" y="14906"/>
                  </a:lnTo>
                  <a:lnTo>
                    <a:pt x="2063" y="14906"/>
                  </a:lnTo>
                  <a:lnTo>
                    <a:pt x="2063" y="14383"/>
                  </a:lnTo>
                  <a:close/>
                  <a:moveTo>
                    <a:pt x="6986" y="14383"/>
                  </a:moveTo>
                  <a:lnTo>
                    <a:pt x="6986" y="14906"/>
                  </a:lnTo>
                  <a:lnTo>
                    <a:pt x="5941" y="14906"/>
                  </a:lnTo>
                  <a:lnTo>
                    <a:pt x="5941" y="14383"/>
                  </a:lnTo>
                  <a:close/>
                  <a:moveTo>
                    <a:pt x="10836" y="14383"/>
                  </a:moveTo>
                  <a:lnTo>
                    <a:pt x="10836" y="14906"/>
                  </a:lnTo>
                  <a:lnTo>
                    <a:pt x="9791" y="14906"/>
                  </a:lnTo>
                  <a:lnTo>
                    <a:pt x="9791" y="14383"/>
                  </a:lnTo>
                  <a:close/>
                  <a:moveTo>
                    <a:pt x="3136" y="15923"/>
                  </a:moveTo>
                  <a:lnTo>
                    <a:pt x="3136" y="16968"/>
                  </a:lnTo>
                  <a:lnTo>
                    <a:pt x="2063" y="16968"/>
                  </a:lnTo>
                  <a:lnTo>
                    <a:pt x="2063" y="15923"/>
                  </a:lnTo>
                  <a:close/>
                  <a:moveTo>
                    <a:pt x="6986" y="15923"/>
                  </a:moveTo>
                  <a:lnTo>
                    <a:pt x="6986" y="16968"/>
                  </a:lnTo>
                  <a:lnTo>
                    <a:pt x="5941" y="16968"/>
                  </a:lnTo>
                  <a:lnTo>
                    <a:pt x="5941" y="15923"/>
                  </a:lnTo>
                  <a:close/>
                  <a:moveTo>
                    <a:pt x="10836" y="15923"/>
                  </a:moveTo>
                  <a:lnTo>
                    <a:pt x="10836" y="16968"/>
                  </a:lnTo>
                  <a:lnTo>
                    <a:pt x="9791" y="16968"/>
                  </a:lnTo>
                  <a:lnTo>
                    <a:pt x="9791" y="15923"/>
                  </a:lnTo>
                  <a:close/>
                  <a:moveTo>
                    <a:pt x="3136" y="17986"/>
                  </a:moveTo>
                  <a:lnTo>
                    <a:pt x="3136" y="19031"/>
                  </a:lnTo>
                  <a:lnTo>
                    <a:pt x="2063" y="19031"/>
                  </a:lnTo>
                  <a:lnTo>
                    <a:pt x="2063" y="17986"/>
                  </a:lnTo>
                  <a:close/>
                  <a:moveTo>
                    <a:pt x="6986" y="17986"/>
                  </a:moveTo>
                  <a:lnTo>
                    <a:pt x="6986" y="19031"/>
                  </a:lnTo>
                  <a:lnTo>
                    <a:pt x="5941" y="19031"/>
                  </a:lnTo>
                  <a:lnTo>
                    <a:pt x="5941" y="17986"/>
                  </a:lnTo>
                  <a:close/>
                  <a:moveTo>
                    <a:pt x="10836" y="17986"/>
                  </a:moveTo>
                  <a:lnTo>
                    <a:pt x="10836" y="19031"/>
                  </a:lnTo>
                  <a:lnTo>
                    <a:pt x="9791" y="19031"/>
                  </a:lnTo>
                  <a:lnTo>
                    <a:pt x="9791" y="17986"/>
                  </a:lnTo>
                  <a:close/>
                  <a:moveTo>
                    <a:pt x="3136" y="20048"/>
                  </a:moveTo>
                  <a:lnTo>
                    <a:pt x="3136" y="21093"/>
                  </a:lnTo>
                  <a:lnTo>
                    <a:pt x="2063" y="21093"/>
                  </a:lnTo>
                  <a:lnTo>
                    <a:pt x="2063" y="20048"/>
                  </a:lnTo>
                  <a:close/>
                  <a:moveTo>
                    <a:pt x="6986" y="20048"/>
                  </a:moveTo>
                  <a:lnTo>
                    <a:pt x="6986" y="21093"/>
                  </a:lnTo>
                  <a:lnTo>
                    <a:pt x="5941" y="21093"/>
                  </a:lnTo>
                  <a:lnTo>
                    <a:pt x="5941" y="20048"/>
                  </a:lnTo>
                  <a:close/>
                  <a:moveTo>
                    <a:pt x="10836" y="20048"/>
                  </a:moveTo>
                  <a:lnTo>
                    <a:pt x="10836" y="21093"/>
                  </a:lnTo>
                  <a:lnTo>
                    <a:pt x="9791" y="21093"/>
                  </a:lnTo>
                  <a:lnTo>
                    <a:pt x="9791" y="20048"/>
                  </a:lnTo>
                  <a:close/>
                  <a:moveTo>
                    <a:pt x="3136" y="22111"/>
                  </a:moveTo>
                  <a:lnTo>
                    <a:pt x="3136" y="23156"/>
                  </a:lnTo>
                  <a:lnTo>
                    <a:pt x="2063" y="23156"/>
                  </a:lnTo>
                  <a:lnTo>
                    <a:pt x="2063" y="22111"/>
                  </a:lnTo>
                  <a:close/>
                  <a:moveTo>
                    <a:pt x="6986" y="22111"/>
                  </a:moveTo>
                  <a:lnTo>
                    <a:pt x="6986" y="23156"/>
                  </a:lnTo>
                  <a:lnTo>
                    <a:pt x="5941" y="23156"/>
                  </a:lnTo>
                  <a:lnTo>
                    <a:pt x="5941" y="22111"/>
                  </a:lnTo>
                  <a:close/>
                  <a:moveTo>
                    <a:pt x="10836" y="22111"/>
                  </a:moveTo>
                  <a:lnTo>
                    <a:pt x="10836" y="23156"/>
                  </a:lnTo>
                  <a:lnTo>
                    <a:pt x="9791" y="23156"/>
                  </a:lnTo>
                  <a:lnTo>
                    <a:pt x="9791" y="22111"/>
                  </a:lnTo>
                  <a:close/>
                  <a:moveTo>
                    <a:pt x="3136" y="24173"/>
                  </a:moveTo>
                  <a:lnTo>
                    <a:pt x="3136" y="25218"/>
                  </a:lnTo>
                  <a:lnTo>
                    <a:pt x="2063" y="25218"/>
                  </a:lnTo>
                  <a:lnTo>
                    <a:pt x="2063" y="24173"/>
                  </a:lnTo>
                  <a:close/>
                  <a:moveTo>
                    <a:pt x="6986" y="24173"/>
                  </a:moveTo>
                  <a:lnTo>
                    <a:pt x="6986" y="25218"/>
                  </a:lnTo>
                  <a:lnTo>
                    <a:pt x="5941" y="25218"/>
                  </a:lnTo>
                  <a:lnTo>
                    <a:pt x="5941" y="24173"/>
                  </a:lnTo>
                  <a:close/>
                  <a:moveTo>
                    <a:pt x="10836" y="24173"/>
                  </a:moveTo>
                  <a:lnTo>
                    <a:pt x="10836" y="25218"/>
                  </a:lnTo>
                  <a:lnTo>
                    <a:pt x="9791" y="25218"/>
                  </a:lnTo>
                  <a:lnTo>
                    <a:pt x="9791" y="24173"/>
                  </a:lnTo>
                  <a:close/>
                  <a:moveTo>
                    <a:pt x="3136" y="26236"/>
                  </a:moveTo>
                  <a:lnTo>
                    <a:pt x="3136" y="27281"/>
                  </a:lnTo>
                  <a:lnTo>
                    <a:pt x="2063" y="27281"/>
                  </a:lnTo>
                  <a:lnTo>
                    <a:pt x="2063" y="26236"/>
                  </a:lnTo>
                  <a:close/>
                  <a:moveTo>
                    <a:pt x="6986" y="26236"/>
                  </a:moveTo>
                  <a:lnTo>
                    <a:pt x="6986" y="27281"/>
                  </a:lnTo>
                  <a:lnTo>
                    <a:pt x="5941" y="27281"/>
                  </a:lnTo>
                  <a:lnTo>
                    <a:pt x="5941" y="26236"/>
                  </a:lnTo>
                  <a:close/>
                  <a:moveTo>
                    <a:pt x="10836" y="26236"/>
                  </a:moveTo>
                  <a:lnTo>
                    <a:pt x="10836" y="27281"/>
                  </a:lnTo>
                  <a:lnTo>
                    <a:pt x="9791" y="27281"/>
                  </a:lnTo>
                  <a:lnTo>
                    <a:pt x="9791" y="26236"/>
                  </a:lnTo>
                  <a:close/>
                  <a:moveTo>
                    <a:pt x="3136" y="28298"/>
                  </a:moveTo>
                  <a:lnTo>
                    <a:pt x="3136" y="29343"/>
                  </a:lnTo>
                  <a:lnTo>
                    <a:pt x="2063" y="29343"/>
                  </a:lnTo>
                  <a:lnTo>
                    <a:pt x="2063" y="28298"/>
                  </a:lnTo>
                  <a:close/>
                  <a:moveTo>
                    <a:pt x="6986" y="28298"/>
                  </a:moveTo>
                  <a:lnTo>
                    <a:pt x="6986" y="29343"/>
                  </a:lnTo>
                  <a:lnTo>
                    <a:pt x="5941" y="29343"/>
                  </a:lnTo>
                  <a:lnTo>
                    <a:pt x="5941" y="28298"/>
                  </a:lnTo>
                  <a:close/>
                  <a:moveTo>
                    <a:pt x="10836" y="28298"/>
                  </a:moveTo>
                  <a:lnTo>
                    <a:pt x="10836" y="29343"/>
                  </a:lnTo>
                  <a:lnTo>
                    <a:pt x="9791" y="29343"/>
                  </a:lnTo>
                  <a:lnTo>
                    <a:pt x="9791" y="28298"/>
                  </a:lnTo>
                  <a:close/>
                  <a:moveTo>
                    <a:pt x="3136" y="30361"/>
                  </a:moveTo>
                  <a:lnTo>
                    <a:pt x="3136" y="31406"/>
                  </a:lnTo>
                  <a:lnTo>
                    <a:pt x="2063" y="31406"/>
                  </a:lnTo>
                  <a:lnTo>
                    <a:pt x="2063" y="30361"/>
                  </a:lnTo>
                  <a:close/>
                  <a:moveTo>
                    <a:pt x="6986" y="30361"/>
                  </a:moveTo>
                  <a:lnTo>
                    <a:pt x="6986" y="31406"/>
                  </a:lnTo>
                  <a:lnTo>
                    <a:pt x="5941" y="31406"/>
                  </a:lnTo>
                  <a:lnTo>
                    <a:pt x="5941" y="30361"/>
                  </a:lnTo>
                  <a:close/>
                  <a:moveTo>
                    <a:pt x="10836" y="30361"/>
                  </a:moveTo>
                  <a:lnTo>
                    <a:pt x="10836" y="31406"/>
                  </a:lnTo>
                  <a:lnTo>
                    <a:pt x="9791" y="31406"/>
                  </a:lnTo>
                  <a:lnTo>
                    <a:pt x="9791" y="30361"/>
                  </a:lnTo>
                  <a:close/>
                  <a:moveTo>
                    <a:pt x="3136" y="32423"/>
                  </a:moveTo>
                  <a:lnTo>
                    <a:pt x="3136" y="33468"/>
                  </a:lnTo>
                  <a:lnTo>
                    <a:pt x="2063" y="33468"/>
                  </a:lnTo>
                  <a:lnTo>
                    <a:pt x="2063" y="32423"/>
                  </a:lnTo>
                  <a:close/>
                  <a:moveTo>
                    <a:pt x="6986" y="32423"/>
                  </a:moveTo>
                  <a:lnTo>
                    <a:pt x="6986" y="33468"/>
                  </a:lnTo>
                  <a:lnTo>
                    <a:pt x="5941" y="33468"/>
                  </a:lnTo>
                  <a:lnTo>
                    <a:pt x="5941" y="32423"/>
                  </a:lnTo>
                  <a:close/>
                  <a:moveTo>
                    <a:pt x="10836" y="32423"/>
                  </a:moveTo>
                  <a:lnTo>
                    <a:pt x="10836" y="33468"/>
                  </a:lnTo>
                  <a:lnTo>
                    <a:pt x="9791" y="33468"/>
                  </a:lnTo>
                  <a:lnTo>
                    <a:pt x="9791" y="32423"/>
                  </a:lnTo>
                  <a:close/>
                  <a:moveTo>
                    <a:pt x="3136" y="34486"/>
                  </a:moveTo>
                  <a:lnTo>
                    <a:pt x="3136" y="35531"/>
                  </a:lnTo>
                  <a:lnTo>
                    <a:pt x="2063" y="35531"/>
                  </a:lnTo>
                  <a:lnTo>
                    <a:pt x="2063" y="34486"/>
                  </a:lnTo>
                  <a:close/>
                  <a:moveTo>
                    <a:pt x="6986" y="34486"/>
                  </a:moveTo>
                  <a:lnTo>
                    <a:pt x="6986" y="35531"/>
                  </a:lnTo>
                  <a:lnTo>
                    <a:pt x="5941" y="35531"/>
                  </a:lnTo>
                  <a:lnTo>
                    <a:pt x="5941" y="34486"/>
                  </a:lnTo>
                  <a:close/>
                  <a:moveTo>
                    <a:pt x="10836" y="34486"/>
                  </a:moveTo>
                  <a:lnTo>
                    <a:pt x="10836" y="35531"/>
                  </a:lnTo>
                  <a:lnTo>
                    <a:pt x="9791" y="35531"/>
                  </a:lnTo>
                  <a:lnTo>
                    <a:pt x="9791" y="34486"/>
                  </a:lnTo>
                  <a:close/>
                  <a:moveTo>
                    <a:pt x="3136" y="36548"/>
                  </a:moveTo>
                  <a:lnTo>
                    <a:pt x="3136" y="37593"/>
                  </a:lnTo>
                  <a:lnTo>
                    <a:pt x="2063" y="37593"/>
                  </a:lnTo>
                  <a:lnTo>
                    <a:pt x="2063" y="36548"/>
                  </a:lnTo>
                  <a:close/>
                  <a:moveTo>
                    <a:pt x="6986" y="36548"/>
                  </a:moveTo>
                  <a:lnTo>
                    <a:pt x="6986" y="37593"/>
                  </a:lnTo>
                  <a:lnTo>
                    <a:pt x="5941" y="37593"/>
                  </a:lnTo>
                  <a:lnTo>
                    <a:pt x="5941" y="36548"/>
                  </a:lnTo>
                  <a:close/>
                  <a:moveTo>
                    <a:pt x="10836" y="36548"/>
                  </a:moveTo>
                  <a:lnTo>
                    <a:pt x="10836" y="37593"/>
                  </a:lnTo>
                  <a:lnTo>
                    <a:pt x="9791" y="37593"/>
                  </a:lnTo>
                  <a:lnTo>
                    <a:pt x="9791" y="36548"/>
                  </a:lnTo>
                  <a:close/>
                  <a:moveTo>
                    <a:pt x="3136" y="38611"/>
                  </a:moveTo>
                  <a:lnTo>
                    <a:pt x="3136" y="39656"/>
                  </a:lnTo>
                  <a:lnTo>
                    <a:pt x="2063" y="39656"/>
                  </a:lnTo>
                  <a:lnTo>
                    <a:pt x="2063" y="38611"/>
                  </a:lnTo>
                  <a:close/>
                  <a:moveTo>
                    <a:pt x="6986" y="38611"/>
                  </a:moveTo>
                  <a:lnTo>
                    <a:pt x="6986" y="39656"/>
                  </a:lnTo>
                  <a:lnTo>
                    <a:pt x="5941" y="39656"/>
                  </a:lnTo>
                  <a:lnTo>
                    <a:pt x="5941" y="38611"/>
                  </a:lnTo>
                  <a:close/>
                  <a:moveTo>
                    <a:pt x="10836" y="38611"/>
                  </a:moveTo>
                  <a:lnTo>
                    <a:pt x="10836" y="39656"/>
                  </a:lnTo>
                  <a:lnTo>
                    <a:pt x="9791" y="39656"/>
                  </a:lnTo>
                  <a:lnTo>
                    <a:pt x="9791" y="38611"/>
                  </a:lnTo>
                  <a:close/>
                  <a:moveTo>
                    <a:pt x="3136" y="40673"/>
                  </a:moveTo>
                  <a:lnTo>
                    <a:pt x="3136" y="41718"/>
                  </a:lnTo>
                  <a:lnTo>
                    <a:pt x="2063" y="41718"/>
                  </a:lnTo>
                  <a:lnTo>
                    <a:pt x="2063" y="40673"/>
                  </a:lnTo>
                  <a:close/>
                  <a:moveTo>
                    <a:pt x="6986" y="40673"/>
                  </a:moveTo>
                  <a:lnTo>
                    <a:pt x="6986" y="41718"/>
                  </a:lnTo>
                  <a:lnTo>
                    <a:pt x="5941" y="41718"/>
                  </a:lnTo>
                  <a:lnTo>
                    <a:pt x="5941" y="40673"/>
                  </a:lnTo>
                  <a:close/>
                  <a:moveTo>
                    <a:pt x="10836" y="40673"/>
                  </a:moveTo>
                  <a:lnTo>
                    <a:pt x="10836" y="41718"/>
                  </a:lnTo>
                  <a:lnTo>
                    <a:pt x="9791" y="41718"/>
                  </a:lnTo>
                  <a:lnTo>
                    <a:pt x="9791" y="40673"/>
                  </a:lnTo>
                  <a:close/>
                  <a:moveTo>
                    <a:pt x="3136" y="42736"/>
                  </a:moveTo>
                  <a:lnTo>
                    <a:pt x="3136" y="43258"/>
                  </a:lnTo>
                  <a:lnTo>
                    <a:pt x="2063" y="43258"/>
                  </a:lnTo>
                  <a:lnTo>
                    <a:pt x="2063" y="42736"/>
                  </a:lnTo>
                  <a:close/>
                  <a:moveTo>
                    <a:pt x="6986" y="42736"/>
                  </a:moveTo>
                  <a:lnTo>
                    <a:pt x="6986" y="43258"/>
                  </a:lnTo>
                  <a:lnTo>
                    <a:pt x="5941" y="43258"/>
                  </a:lnTo>
                  <a:lnTo>
                    <a:pt x="5941" y="42736"/>
                  </a:lnTo>
                  <a:close/>
                  <a:moveTo>
                    <a:pt x="10836" y="42736"/>
                  </a:moveTo>
                  <a:lnTo>
                    <a:pt x="10836" y="43258"/>
                  </a:lnTo>
                  <a:lnTo>
                    <a:pt x="9791" y="43258"/>
                  </a:lnTo>
                  <a:lnTo>
                    <a:pt x="9791" y="42736"/>
                  </a:lnTo>
                  <a:close/>
                  <a:moveTo>
                    <a:pt x="6188" y="1"/>
                  </a:moveTo>
                  <a:lnTo>
                    <a:pt x="6188" y="5776"/>
                  </a:lnTo>
                  <a:lnTo>
                    <a:pt x="4318" y="8058"/>
                  </a:lnTo>
                  <a:lnTo>
                    <a:pt x="4318" y="10533"/>
                  </a:lnTo>
                  <a:lnTo>
                    <a:pt x="3246" y="10533"/>
                  </a:lnTo>
                  <a:lnTo>
                    <a:pt x="3246" y="12183"/>
                  </a:lnTo>
                  <a:lnTo>
                    <a:pt x="1" y="12183"/>
                  </a:lnTo>
                  <a:lnTo>
                    <a:pt x="1" y="46338"/>
                  </a:lnTo>
                  <a:lnTo>
                    <a:pt x="12761" y="46338"/>
                  </a:lnTo>
                  <a:lnTo>
                    <a:pt x="12761" y="12183"/>
                  </a:lnTo>
                  <a:lnTo>
                    <a:pt x="9488" y="12183"/>
                  </a:lnTo>
                  <a:lnTo>
                    <a:pt x="9488" y="10533"/>
                  </a:lnTo>
                  <a:lnTo>
                    <a:pt x="8443" y="10533"/>
                  </a:lnTo>
                  <a:lnTo>
                    <a:pt x="8443" y="8058"/>
                  </a:lnTo>
                  <a:lnTo>
                    <a:pt x="6546" y="5776"/>
                  </a:lnTo>
                  <a:lnTo>
                    <a:pt x="65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980097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1" y="6243"/>
                  </a:moveTo>
                  <a:lnTo>
                    <a:pt x="6931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1" y="6243"/>
                  </a:moveTo>
                  <a:lnTo>
                    <a:pt x="10781" y="7288"/>
                  </a:lnTo>
                  <a:lnTo>
                    <a:pt x="9736" y="7288"/>
                  </a:lnTo>
                  <a:lnTo>
                    <a:pt x="9736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1" y="8306"/>
                  </a:moveTo>
                  <a:lnTo>
                    <a:pt x="6931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1" y="8306"/>
                  </a:moveTo>
                  <a:lnTo>
                    <a:pt x="10781" y="9351"/>
                  </a:lnTo>
                  <a:lnTo>
                    <a:pt x="9736" y="9351"/>
                  </a:lnTo>
                  <a:lnTo>
                    <a:pt x="9736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1" y="10368"/>
                  </a:moveTo>
                  <a:lnTo>
                    <a:pt x="6931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1" y="10368"/>
                  </a:moveTo>
                  <a:lnTo>
                    <a:pt x="10781" y="11413"/>
                  </a:lnTo>
                  <a:lnTo>
                    <a:pt x="9736" y="11413"/>
                  </a:lnTo>
                  <a:lnTo>
                    <a:pt x="9736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1" y="12431"/>
                  </a:moveTo>
                  <a:lnTo>
                    <a:pt x="6931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1" y="12431"/>
                  </a:moveTo>
                  <a:lnTo>
                    <a:pt x="10781" y="13476"/>
                  </a:lnTo>
                  <a:lnTo>
                    <a:pt x="9736" y="13476"/>
                  </a:lnTo>
                  <a:lnTo>
                    <a:pt x="9736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1" y="14493"/>
                  </a:moveTo>
                  <a:lnTo>
                    <a:pt x="6931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1" y="14493"/>
                  </a:moveTo>
                  <a:lnTo>
                    <a:pt x="10781" y="15538"/>
                  </a:lnTo>
                  <a:lnTo>
                    <a:pt x="9736" y="15538"/>
                  </a:lnTo>
                  <a:lnTo>
                    <a:pt x="9736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1" y="16556"/>
                  </a:moveTo>
                  <a:lnTo>
                    <a:pt x="6931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1" y="16556"/>
                  </a:moveTo>
                  <a:lnTo>
                    <a:pt x="10781" y="17601"/>
                  </a:lnTo>
                  <a:lnTo>
                    <a:pt x="9736" y="17601"/>
                  </a:lnTo>
                  <a:lnTo>
                    <a:pt x="9736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1" y="18618"/>
                  </a:moveTo>
                  <a:lnTo>
                    <a:pt x="6931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1" y="18618"/>
                  </a:moveTo>
                  <a:lnTo>
                    <a:pt x="10781" y="19663"/>
                  </a:lnTo>
                  <a:lnTo>
                    <a:pt x="9736" y="19663"/>
                  </a:lnTo>
                  <a:lnTo>
                    <a:pt x="9736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1" y="20681"/>
                  </a:moveTo>
                  <a:lnTo>
                    <a:pt x="6931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1" y="20681"/>
                  </a:moveTo>
                  <a:lnTo>
                    <a:pt x="10781" y="21726"/>
                  </a:lnTo>
                  <a:lnTo>
                    <a:pt x="9736" y="21726"/>
                  </a:lnTo>
                  <a:lnTo>
                    <a:pt x="9736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1" y="22743"/>
                  </a:moveTo>
                  <a:lnTo>
                    <a:pt x="6931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1" y="22743"/>
                  </a:moveTo>
                  <a:lnTo>
                    <a:pt x="10781" y="23788"/>
                  </a:lnTo>
                  <a:lnTo>
                    <a:pt x="9736" y="23788"/>
                  </a:lnTo>
                  <a:lnTo>
                    <a:pt x="9736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1" y="24806"/>
                  </a:moveTo>
                  <a:lnTo>
                    <a:pt x="6931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1" y="24806"/>
                  </a:moveTo>
                  <a:lnTo>
                    <a:pt x="10781" y="25851"/>
                  </a:lnTo>
                  <a:lnTo>
                    <a:pt x="9736" y="25851"/>
                  </a:lnTo>
                  <a:lnTo>
                    <a:pt x="9736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1" y="26868"/>
                  </a:moveTo>
                  <a:lnTo>
                    <a:pt x="6931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1" y="26868"/>
                  </a:moveTo>
                  <a:lnTo>
                    <a:pt x="10781" y="27913"/>
                  </a:lnTo>
                  <a:lnTo>
                    <a:pt x="9736" y="27913"/>
                  </a:lnTo>
                  <a:lnTo>
                    <a:pt x="9736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1" y="28931"/>
                  </a:moveTo>
                  <a:lnTo>
                    <a:pt x="6931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1" y="28931"/>
                  </a:moveTo>
                  <a:lnTo>
                    <a:pt x="10781" y="29976"/>
                  </a:lnTo>
                  <a:lnTo>
                    <a:pt x="9736" y="29976"/>
                  </a:lnTo>
                  <a:lnTo>
                    <a:pt x="9736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1" y="30993"/>
                  </a:moveTo>
                  <a:lnTo>
                    <a:pt x="6931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1" y="30993"/>
                  </a:moveTo>
                  <a:lnTo>
                    <a:pt x="10781" y="31516"/>
                  </a:lnTo>
                  <a:lnTo>
                    <a:pt x="9736" y="31516"/>
                  </a:lnTo>
                  <a:lnTo>
                    <a:pt x="9736" y="30993"/>
                  </a:lnTo>
                  <a:close/>
                  <a:moveTo>
                    <a:pt x="12733" y="1"/>
                  </a:moveTo>
                  <a:lnTo>
                    <a:pt x="1" y="4401"/>
                  </a:lnTo>
                  <a:lnTo>
                    <a:pt x="1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2676528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0" y="6243"/>
                  </a:moveTo>
                  <a:lnTo>
                    <a:pt x="6930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0" y="6243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0" y="8306"/>
                  </a:moveTo>
                  <a:lnTo>
                    <a:pt x="6930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0" y="8306"/>
                  </a:moveTo>
                  <a:lnTo>
                    <a:pt x="10780" y="9351"/>
                  </a:lnTo>
                  <a:lnTo>
                    <a:pt x="9735" y="9351"/>
                  </a:lnTo>
                  <a:lnTo>
                    <a:pt x="9735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0" y="10368"/>
                  </a:moveTo>
                  <a:lnTo>
                    <a:pt x="6930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0" y="10368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0" y="12431"/>
                  </a:moveTo>
                  <a:lnTo>
                    <a:pt x="6930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0" y="12431"/>
                  </a:moveTo>
                  <a:lnTo>
                    <a:pt x="10780" y="13476"/>
                  </a:lnTo>
                  <a:lnTo>
                    <a:pt x="9735" y="13476"/>
                  </a:lnTo>
                  <a:lnTo>
                    <a:pt x="9735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0" y="14493"/>
                  </a:moveTo>
                  <a:lnTo>
                    <a:pt x="6930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0" y="14493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0" y="16556"/>
                  </a:moveTo>
                  <a:lnTo>
                    <a:pt x="6930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0" y="16556"/>
                  </a:moveTo>
                  <a:lnTo>
                    <a:pt x="10780" y="17601"/>
                  </a:lnTo>
                  <a:lnTo>
                    <a:pt x="9735" y="17601"/>
                  </a:lnTo>
                  <a:lnTo>
                    <a:pt x="9735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0" y="18618"/>
                  </a:moveTo>
                  <a:lnTo>
                    <a:pt x="6930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0" y="18618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0" y="20681"/>
                  </a:moveTo>
                  <a:lnTo>
                    <a:pt x="6930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0" y="20681"/>
                  </a:moveTo>
                  <a:lnTo>
                    <a:pt x="10780" y="21726"/>
                  </a:lnTo>
                  <a:lnTo>
                    <a:pt x="9735" y="21726"/>
                  </a:lnTo>
                  <a:lnTo>
                    <a:pt x="9735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0" y="22743"/>
                  </a:moveTo>
                  <a:lnTo>
                    <a:pt x="6930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0" y="22743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0" y="24806"/>
                  </a:moveTo>
                  <a:lnTo>
                    <a:pt x="6930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0" y="24806"/>
                  </a:moveTo>
                  <a:lnTo>
                    <a:pt x="10780" y="25851"/>
                  </a:lnTo>
                  <a:lnTo>
                    <a:pt x="9735" y="25851"/>
                  </a:lnTo>
                  <a:lnTo>
                    <a:pt x="9735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0" y="26868"/>
                  </a:moveTo>
                  <a:lnTo>
                    <a:pt x="6930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0" y="26868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0" y="28931"/>
                  </a:moveTo>
                  <a:lnTo>
                    <a:pt x="6930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0" y="28931"/>
                  </a:moveTo>
                  <a:lnTo>
                    <a:pt x="10780" y="29976"/>
                  </a:lnTo>
                  <a:lnTo>
                    <a:pt x="9735" y="29976"/>
                  </a:lnTo>
                  <a:lnTo>
                    <a:pt x="9735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0" y="30993"/>
                  </a:moveTo>
                  <a:lnTo>
                    <a:pt x="6930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0" y="30993"/>
                  </a:moveTo>
                  <a:lnTo>
                    <a:pt x="10780" y="31516"/>
                  </a:lnTo>
                  <a:lnTo>
                    <a:pt x="9735" y="31516"/>
                  </a:lnTo>
                  <a:lnTo>
                    <a:pt x="9735" y="30993"/>
                  </a:lnTo>
                  <a:close/>
                  <a:moveTo>
                    <a:pt x="12733" y="1"/>
                  </a:moveTo>
                  <a:lnTo>
                    <a:pt x="0" y="4401"/>
                  </a:lnTo>
                  <a:lnTo>
                    <a:pt x="0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1679835" y="4038574"/>
              <a:ext cx="359007" cy="1114999"/>
            </a:xfrm>
            <a:custGeom>
              <a:avLst/>
              <a:gdLst/>
              <a:ahLst/>
              <a:cxnLst/>
              <a:rect l="l" t="t" r="r" b="b"/>
              <a:pathLst>
                <a:path w="12733" h="39546" extrusionOk="0">
                  <a:moveTo>
                    <a:pt x="3218" y="6711"/>
                  </a:moveTo>
                  <a:lnTo>
                    <a:pt x="3218" y="7233"/>
                  </a:lnTo>
                  <a:lnTo>
                    <a:pt x="2173" y="7233"/>
                  </a:lnTo>
                  <a:lnTo>
                    <a:pt x="2173" y="6711"/>
                  </a:lnTo>
                  <a:close/>
                  <a:moveTo>
                    <a:pt x="7095" y="6711"/>
                  </a:moveTo>
                  <a:lnTo>
                    <a:pt x="7095" y="7233"/>
                  </a:lnTo>
                  <a:lnTo>
                    <a:pt x="6050" y="7233"/>
                  </a:lnTo>
                  <a:lnTo>
                    <a:pt x="6050" y="6711"/>
                  </a:lnTo>
                  <a:close/>
                  <a:moveTo>
                    <a:pt x="10945" y="6711"/>
                  </a:moveTo>
                  <a:lnTo>
                    <a:pt x="10945" y="7233"/>
                  </a:lnTo>
                  <a:lnTo>
                    <a:pt x="9900" y="7233"/>
                  </a:lnTo>
                  <a:lnTo>
                    <a:pt x="9900" y="6711"/>
                  </a:lnTo>
                  <a:close/>
                  <a:moveTo>
                    <a:pt x="3218" y="8278"/>
                  </a:moveTo>
                  <a:lnTo>
                    <a:pt x="3218" y="9296"/>
                  </a:lnTo>
                  <a:lnTo>
                    <a:pt x="2173" y="9296"/>
                  </a:lnTo>
                  <a:lnTo>
                    <a:pt x="2173" y="8278"/>
                  </a:lnTo>
                  <a:close/>
                  <a:moveTo>
                    <a:pt x="7095" y="8278"/>
                  </a:moveTo>
                  <a:lnTo>
                    <a:pt x="7095" y="9296"/>
                  </a:lnTo>
                  <a:lnTo>
                    <a:pt x="6050" y="9296"/>
                  </a:lnTo>
                  <a:lnTo>
                    <a:pt x="6050" y="8278"/>
                  </a:lnTo>
                  <a:close/>
                  <a:moveTo>
                    <a:pt x="10945" y="8278"/>
                  </a:moveTo>
                  <a:lnTo>
                    <a:pt x="10945" y="9296"/>
                  </a:lnTo>
                  <a:lnTo>
                    <a:pt x="9900" y="9296"/>
                  </a:lnTo>
                  <a:lnTo>
                    <a:pt x="9900" y="8278"/>
                  </a:lnTo>
                  <a:close/>
                  <a:moveTo>
                    <a:pt x="3218" y="10341"/>
                  </a:moveTo>
                  <a:lnTo>
                    <a:pt x="3218" y="11358"/>
                  </a:lnTo>
                  <a:lnTo>
                    <a:pt x="2173" y="11358"/>
                  </a:lnTo>
                  <a:lnTo>
                    <a:pt x="2173" y="10341"/>
                  </a:lnTo>
                  <a:close/>
                  <a:moveTo>
                    <a:pt x="7095" y="10341"/>
                  </a:moveTo>
                  <a:lnTo>
                    <a:pt x="7095" y="11358"/>
                  </a:lnTo>
                  <a:lnTo>
                    <a:pt x="6050" y="11358"/>
                  </a:lnTo>
                  <a:lnTo>
                    <a:pt x="6050" y="10341"/>
                  </a:lnTo>
                  <a:close/>
                  <a:moveTo>
                    <a:pt x="10945" y="10341"/>
                  </a:moveTo>
                  <a:lnTo>
                    <a:pt x="10945" y="11358"/>
                  </a:lnTo>
                  <a:lnTo>
                    <a:pt x="9900" y="11358"/>
                  </a:lnTo>
                  <a:lnTo>
                    <a:pt x="9900" y="10341"/>
                  </a:lnTo>
                  <a:close/>
                  <a:moveTo>
                    <a:pt x="3218" y="12403"/>
                  </a:moveTo>
                  <a:lnTo>
                    <a:pt x="3218" y="13421"/>
                  </a:lnTo>
                  <a:lnTo>
                    <a:pt x="2173" y="13421"/>
                  </a:lnTo>
                  <a:lnTo>
                    <a:pt x="2173" y="12403"/>
                  </a:lnTo>
                  <a:close/>
                  <a:moveTo>
                    <a:pt x="7095" y="12403"/>
                  </a:moveTo>
                  <a:lnTo>
                    <a:pt x="7095" y="13421"/>
                  </a:lnTo>
                  <a:lnTo>
                    <a:pt x="6050" y="13421"/>
                  </a:lnTo>
                  <a:lnTo>
                    <a:pt x="6050" y="12403"/>
                  </a:lnTo>
                  <a:close/>
                  <a:moveTo>
                    <a:pt x="10945" y="12403"/>
                  </a:moveTo>
                  <a:lnTo>
                    <a:pt x="10945" y="13421"/>
                  </a:lnTo>
                  <a:lnTo>
                    <a:pt x="9900" y="13421"/>
                  </a:lnTo>
                  <a:lnTo>
                    <a:pt x="9900" y="12403"/>
                  </a:lnTo>
                  <a:close/>
                  <a:moveTo>
                    <a:pt x="3218" y="14466"/>
                  </a:moveTo>
                  <a:lnTo>
                    <a:pt x="3218" y="15483"/>
                  </a:lnTo>
                  <a:lnTo>
                    <a:pt x="2173" y="15483"/>
                  </a:lnTo>
                  <a:lnTo>
                    <a:pt x="2173" y="14466"/>
                  </a:lnTo>
                  <a:close/>
                  <a:moveTo>
                    <a:pt x="7095" y="14466"/>
                  </a:moveTo>
                  <a:lnTo>
                    <a:pt x="7095" y="15483"/>
                  </a:lnTo>
                  <a:lnTo>
                    <a:pt x="6050" y="15483"/>
                  </a:lnTo>
                  <a:lnTo>
                    <a:pt x="6050" y="14466"/>
                  </a:lnTo>
                  <a:close/>
                  <a:moveTo>
                    <a:pt x="10945" y="14466"/>
                  </a:moveTo>
                  <a:lnTo>
                    <a:pt x="10945" y="15483"/>
                  </a:lnTo>
                  <a:lnTo>
                    <a:pt x="9900" y="15483"/>
                  </a:lnTo>
                  <a:lnTo>
                    <a:pt x="9900" y="14466"/>
                  </a:lnTo>
                  <a:close/>
                  <a:moveTo>
                    <a:pt x="3218" y="16528"/>
                  </a:moveTo>
                  <a:lnTo>
                    <a:pt x="3218" y="17546"/>
                  </a:lnTo>
                  <a:lnTo>
                    <a:pt x="2173" y="17546"/>
                  </a:lnTo>
                  <a:lnTo>
                    <a:pt x="2173" y="16528"/>
                  </a:lnTo>
                  <a:close/>
                  <a:moveTo>
                    <a:pt x="7095" y="16528"/>
                  </a:moveTo>
                  <a:lnTo>
                    <a:pt x="7095" y="17546"/>
                  </a:lnTo>
                  <a:lnTo>
                    <a:pt x="6050" y="17546"/>
                  </a:lnTo>
                  <a:lnTo>
                    <a:pt x="6050" y="16528"/>
                  </a:lnTo>
                  <a:close/>
                  <a:moveTo>
                    <a:pt x="10945" y="16528"/>
                  </a:moveTo>
                  <a:lnTo>
                    <a:pt x="10945" y="17546"/>
                  </a:lnTo>
                  <a:lnTo>
                    <a:pt x="9900" y="17546"/>
                  </a:lnTo>
                  <a:lnTo>
                    <a:pt x="9900" y="16528"/>
                  </a:lnTo>
                  <a:close/>
                  <a:moveTo>
                    <a:pt x="3218" y="18591"/>
                  </a:moveTo>
                  <a:lnTo>
                    <a:pt x="3218" y="19608"/>
                  </a:lnTo>
                  <a:lnTo>
                    <a:pt x="2173" y="19608"/>
                  </a:lnTo>
                  <a:lnTo>
                    <a:pt x="2173" y="18591"/>
                  </a:lnTo>
                  <a:close/>
                  <a:moveTo>
                    <a:pt x="7095" y="18591"/>
                  </a:moveTo>
                  <a:lnTo>
                    <a:pt x="7095" y="19608"/>
                  </a:lnTo>
                  <a:lnTo>
                    <a:pt x="6050" y="19608"/>
                  </a:lnTo>
                  <a:lnTo>
                    <a:pt x="6050" y="18591"/>
                  </a:lnTo>
                  <a:close/>
                  <a:moveTo>
                    <a:pt x="10945" y="18591"/>
                  </a:moveTo>
                  <a:lnTo>
                    <a:pt x="10945" y="19608"/>
                  </a:lnTo>
                  <a:lnTo>
                    <a:pt x="9900" y="19608"/>
                  </a:lnTo>
                  <a:lnTo>
                    <a:pt x="9900" y="18591"/>
                  </a:lnTo>
                  <a:close/>
                  <a:moveTo>
                    <a:pt x="3218" y="20653"/>
                  </a:moveTo>
                  <a:lnTo>
                    <a:pt x="3218" y="21671"/>
                  </a:lnTo>
                  <a:lnTo>
                    <a:pt x="2173" y="21671"/>
                  </a:lnTo>
                  <a:lnTo>
                    <a:pt x="2173" y="20653"/>
                  </a:lnTo>
                  <a:close/>
                  <a:moveTo>
                    <a:pt x="7095" y="20653"/>
                  </a:moveTo>
                  <a:lnTo>
                    <a:pt x="7095" y="21671"/>
                  </a:lnTo>
                  <a:lnTo>
                    <a:pt x="6050" y="21671"/>
                  </a:lnTo>
                  <a:lnTo>
                    <a:pt x="6050" y="20653"/>
                  </a:lnTo>
                  <a:close/>
                  <a:moveTo>
                    <a:pt x="10945" y="20653"/>
                  </a:moveTo>
                  <a:lnTo>
                    <a:pt x="10945" y="21671"/>
                  </a:lnTo>
                  <a:lnTo>
                    <a:pt x="9900" y="21671"/>
                  </a:lnTo>
                  <a:lnTo>
                    <a:pt x="9900" y="20653"/>
                  </a:lnTo>
                  <a:close/>
                  <a:moveTo>
                    <a:pt x="3218" y="22716"/>
                  </a:moveTo>
                  <a:lnTo>
                    <a:pt x="3218" y="23733"/>
                  </a:lnTo>
                  <a:lnTo>
                    <a:pt x="2173" y="23733"/>
                  </a:lnTo>
                  <a:lnTo>
                    <a:pt x="2173" y="22716"/>
                  </a:lnTo>
                  <a:close/>
                  <a:moveTo>
                    <a:pt x="7095" y="22716"/>
                  </a:moveTo>
                  <a:lnTo>
                    <a:pt x="7095" y="23733"/>
                  </a:lnTo>
                  <a:lnTo>
                    <a:pt x="6050" y="23733"/>
                  </a:lnTo>
                  <a:lnTo>
                    <a:pt x="6050" y="22716"/>
                  </a:lnTo>
                  <a:close/>
                  <a:moveTo>
                    <a:pt x="10945" y="22716"/>
                  </a:moveTo>
                  <a:lnTo>
                    <a:pt x="10945" y="23733"/>
                  </a:lnTo>
                  <a:lnTo>
                    <a:pt x="9900" y="23733"/>
                  </a:lnTo>
                  <a:lnTo>
                    <a:pt x="9900" y="22716"/>
                  </a:lnTo>
                  <a:close/>
                  <a:moveTo>
                    <a:pt x="3218" y="24778"/>
                  </a:moveTo>
                  <a:lnTo>
                    <a:pt x="3218" y="25796"/>
                  </a:lnTo>
                  <a:lnTo>
                    <a:pt x="2173" y="25796"/>
                  </a:lnTo>
                  <a:lnTo>
                    <a:pt x="2173" y="24778"/>
                  </a:lnTo>
                  <a:close/>
                  <a:moveTo>
                    <a:pt x="7095" y="24778"/>
                  </a:moveTo>
                  <a:lnTo>
                    <a:pt x="7095" y="25796"/>
                  </a:lnTo>
                  <a:lnTo>
                    <a:pt x="6050" y="25796"/>
                  </a:lnTo>
                  <a:lnTo>
                    <a:pt x="6050" y="24778"/>
                  </a:lnTo>
                  <a:close/>
                  <a:moveTo>
                    <a:pt x="10945" y="24778"/>
                  </a:moveTo>
                  <a:lnTo>
                    <a:pt x="10945" y="25796"/>
                  </a:lnTo>
                  <a:lnTo>
                    <a:pt x="9900" y="25796"/>
                  </a:lnTo>
                  <a:lnTo>
                    <a:pt x="9900" y="24778"/>
                  </a:lnTo>
                  <a:close/>
                  <a:moveTo>
                    <a:pt x="3218" y="26841"/>
                  </a:moveTo>
                  <a:lnTo>
                    <a:pt x="3218" y="27858"/>
                  </a:lnTo>
                  <a:lnTo>
                    <a:pt x="2173" y="27858"/>
                  </a:lnTo>
                  <a:lnTo>
                    <a:pt x="2173" y="26841"/>
                  </a:lnTo>
                  <a:close/>
                  <a:moveTo>
                    <a:pt x="7095" y="26841"/>
                  </a:moveTo>
                  <a:lnTo>
                    <a:pt x="7095" y="27858"/>
                  </a:lnTo>
                  <a:lnTo>
                    <a:pt x="6050" y="27858"/>
                  </a:lnTo>
                  <a:lnTo>
                    <a:pt x="6050" y="26841"/>
                  </a:lnTo>
                  <a:close/>
                  <a:moveTo>
                    <a:pt x="10945" y="26841"/>
                  </a:moveTo>
                  <a:lnTo>
                    <a:pt x="10945" y="27858"/>
                  </a:lnTo>
                  <a:lnTo>
                    <a:pt x="9900" y="27858"/>
                  </a:lnTo>
                  <a:lnTo>
                    <a:pt x="9900" y="26841"/>
                  </a:lnTo>
                  <a:close/>
                  <a:moveTo>
                    <a:pt x="3218" y="28903"/>
                  </a:moveTo>
                  <a:lnTo>
                    <a:pt x="3218" y="29921"/>
                  </a:lnTo>
                  <a:lnTo>
                    <a:pt x="2173" y="29921"/>
                  </a:lnTo>
                  <a:lnTo>
                    <a:pt x="2173" y="28903"/>
                  </a:lnTo>
                  <a:close/>
                  <a:moveTo>
                    <a:pt x="7095" y="28903"/>
                  </a:moveTo>
                  <a:lnTo>
                    <a:pt x="7095" y="29921"/>
                  </a:lnTo>
                  <a:lnTo>
                    <a:pt x="6050" y="29921"/>
                  </a:lnTo>
                  <a:lnTo>
                    <a:pt x="6050" y="28903"/>
                  </a:lnTo>
                  <a:close/>
                  <a:moveTo>
                    <a:pt x="10945" y="28903"/>
                  </a:moveTo>
                  <a:lnTo>
                    <a:pt x="10945" y="29921"/>
                  </a:lnTo>
                  <a:lnTo>
                    <a:pt x="9900" y="29921"/>
                  </a:lnTo>
                  <a:lnTo>
                    <a:pt x="9900" y="28903"/>
                  </a:lnTo>
                  <a:close/>
                  <a:moveTo>
                    <a:pt x="3218" y="30966"/>
                  </a:moveTo>
                  <a:lnTo>
                    <a:pt x="3218" y="31983"/>
                  </a:lnTo>
                  <a:lnTo>
                    <a:pt x="2173" y="31983"/>
                  </a:lnTo>
                  <a:lnTo>
                    <a:pt x="2173" y="30966"/>
                  </a:lnTo>
                  <a:close/>
                  <a:moveTo>
                    <a:pt x="7095" y="30966"/>
                  </a:moveTo>
                  <a:lnTo>
                    <a:pt x="7095" y="31983"/>
                  </a:lnTo>
                  <a:lnTo>
                    <a:pt x="6050" y="31983"/>
                  </a:lnTo>
                  <a:lnTo>
                    <a:pt x="6050" y="30966"/>
                  </a:lnTo>
                  <a:close/>
                  <a:moveTo>
                    <a:pt x="10945" y="30966"/>
                  </a:moveTo>
                  <a:lnTo>
                    <a:pt x="10945" y="31983"/>
                  </a:lnTo>
                  <a:lnTo>
                    <a:pt x="9900" y="31983"/>
                  </a:lnTo>
                  <a:lnTo>
                    <a:pt x="9900" y="30966"/>
                  </a:lnTo>
                  <a:close/>
                  <a:moveTo>
                    <a:pt x="3218" y="33028"/>
                  </a:moveTo>
                  <a:lnTo>
                    <a:pt x="3218" y="34046"/>
                  </a:lnTo>
                  <a:lnTo>
                    <a:pt x="2173" y="34046"/>
                  </a:lnTo>
                  <a:lnTo>
                    <a:pt x="2173" y="33028"/>
                  </a:lnTo>
                  <a:close/>
                  <a:moveTo>
                    <a:pt x="7095" y="33028"/>
                  </a:moveTo>
                  <a:lnTo>
                    <a:pt x="7095" y="34046"/>
                  </a:lnTo>
                  <a:lnTo>
                    <a:pt x="6050" y="34046"/>
                  </a:lnTo>
                  <a:lnTo>
                    <a:pt x="6050" y="33028"/>
                  </a:lnTo>
                  <a:close/>
                  <a:moveTo>
                    <a:pt x="10945" y="33028"/>
                  </a:moveTo>
                  <a:lnTo>
                    <a:pt x="10945" y="34046"/>
                  </a:lnTo>
                  <a:lnTo>
                    <a:pt x="9900" y="34046"/>
                  </a:lnTo>
                  <a:lnTo>
                    <a:pt x="9900" y="33028"/>
                  </a:lnTo>
                  <a:close/>
                  <a:moveTo>
                    <a:pt x="3218" y="35091"/>
                  </a:moveTo>
                  <a:lnTo>
                    <a:pt x="3218" y="35613"/>
                  </a:lnTo>
                  <a:lnTo>
                    <a:pt x="2173" y="35613"/>
                  </a:lnTo>
                  <a:lnTo>
                    <a:pt x="2173" y="35091"/>
                  </a:lnTo>
                  <a:close/>
                  <a:moveTo>
                    <a:pt x="7095" y="35091"/>
                  </a:moveTo>
                  <a:lnTo>
                    <a:pt x="7095" y="35613"/>
                  </a:lnTo>
                  <a:lnTo>
                    <a:pt x="6050" y="35613"/>
                  </a:lnTo>
                  <a:lnTo>
                    <a:pt x="6050" y="35091"/>
                  </a:lnTo>
                  <a:close/>
                  <a:moveTo>
                    <a:pt x="10945" y="35091"/>
                  </a:moveTo>
                  <a:lnTo>
                    <a:pt x="10945" y="35613"/>
                  </a:lnTo>
                  <a:lnTo>
                    <a:pt x="9900" y="35613"/>
                  </a:lnTo>
                  <a:lnTo>
                    <a:pt x="9900" y="35091"/>
                  </a:lnTo>
                  <a:close/>
                  <a:moveTo>
                    <a:pt x="6353" y="1"/>
                  </a:moveTo>
                  <a:lnTo>
                    <a:pt x="0" y="5226"/>
                  </a:lnTo>
                  <a:lnTo>
                    <a:pt x="0" y="39546"/>
                  </a:lnTo>
                  <a:lnTo>
                    <a:pt x="12733" y="39546"/>
                  </a:lnTo>
                  <a:lnTo>
                    <a:pt x="12733" y="5226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644375" y="4523950"/>
              <a:ext cx="337291" cy="629623"/>
            </a:xfrm>
            <a:custGeom>
              <a:avLst/>
              <a:gdLst/>
              <a:ahLst/>
              <a:cxnLst/>
              <a:rect l="l" t="t" r="r" b="b"/>
              <a:pathLst>
                <a:path w="11056" h="22331" extrusionOk="0">
                  <a:moveTo>
                    <a:pt x="3686" y="1458"/>
                  </a:moveTo>
                  <a:lnTo>
                    <a:pt x="3686" y="2008"/>
                  </a:lnTo>
                  <a:lnTo>
                    <a:pt x="2613" y="2008"/>
                  </a:lnTo>
                  <a:lnTo>
                    <a:pt x="2613" y="1458"/>
                  </a:lnTo>
                  <a:close/>
                  <a:moveTo>
                    <a:pt x="6491" y="1458"/>
                  </a:moveTo>
                  <a:lnTo>
                    <a:pt x="6491" y="2008"/>
                  </a:lnTo>
                  <a:lnTo>
                    <a:pt x="5446" y="2008"/>
                  </a:lnTo>
                  <a:lnTo>
                    <a:pt x="5446" y="1458"/>
                  </a:lnTo>
                  <a:close/>
                  <a:moveTo>
                    <a:pt x="9296" y="1458"/>
                  </a:moveTo>
                  <a:lnTo>
                    <a:pt x="9296" y="2008"/>
                  </a:lnTo>
                  <a:lnTo>
                    <a:pt x="8251" y="2008"/>
                  </a:lnTo>
                  <a:lnTo>
                    <a:pt x="8251" y="1458"/>
                  </a:lnTo>
                  <a:close/>
                  <a:moveTo>
                    <a:pt x="3686" y="2998"/>
                  </a:moveTo>
                  <a:lnTo>
                    <a:pt x="3686" y="4016"/>
                  </a:lnTo>
                  <a:lnTo>
                    <a:pt x="2613" y="4016"/>
                  </a:lnTo>
                  <a:lnTo>
                    <a:pt x="2613" y="2998"/>
                  </a:lnTo>
                  <a:close/>
                  <a:moveTo>
                    <a:pt x="6491" y="2998"/>
                  </a:moveTo>
                  <a:lnTo>
                    <a:pt x="6491" y="4016"/>
                  </a:lnTo>
                  <a:lnTo>
                    <a:pt x="5446" y="4016"/>
                  </a:lnTo>
                  <a:lnTo>
                    <a:pt x="5446" y="2998"/>
                  </a:lnTo>
                  <a:close/>
                  <a:moveTo>
                    <a:pt x="9296" y="2998"/>
                  </a:moveTo>
                  <a:lnTo>
                    <a:pt x="9296" y="4016"/>
                  </a:lnTo>
                  <a:lnTo>
                    <a:pt x="8251" y="4016"/>
                  </a:lnTo>
                  <a:lnTo>
                    <a:pt x="8251" y="2998"/>
                  </a:lnTo>
                  <a:close/>
                  <a:moveTo>
                    <a:pt x="3686" y="5033"/>
                  </a:moveTo>
                  <a:lnTo>
                    <a:pt x="3686" y="6051"/>
                  </a:lnTo>
                  <a:lnTo>
                    <a:pt x="2613" y="6051"/>
                  </a:lnTo>
                  <a:lnTo>
                    <a:pt x="2613" y="5033"/>
                  </a:lnTo>
                  <a:close/>
                  <a:moveTo>
                    <a:pt x="6491" y="5033"/>
                  </a:moveTo>
                  <a:lnTo>
                    <a:pt x="6491" y="6051"/>
                  </a:lnTo>
                  <a:lnTo>
                    <a:pt x="5446" y="6051"/>
                  </a:lnTo>
                  <a:lnTo>
                    <a:pt x="5446" y="5033"/>
                  </a:lnTo>
                  <a:close/>
                  <a:moveTo>
                    <a:pt x="9296" y="5033"/>
                  </a:moveTo>
                  <a:lnTo>
                    <a:pt x="9296" y="6051"/>
                  </a:lnTo>
                  <a:lnTo>
                    <a:pt x="8251" y="6051"/>
                  </a:lnTo>
                  <a:lnTo>
                    <a:pt x="8251" y="5033"/>
                  </a:lnTo>
                  <a:close/>
                  <a:moveTo>
                    <a:pt x="3686" y="7068"/>
                  </a:moveTo>
                  <a:lnTo>
                    <a:pt x="3686" y="8058"/>
                  </a:lnTo>
                  <a:lnTo>
                    <a:pt x="2613" y="8058"/>
                  </a:lnTo>
                  <a:lnTo>
                    <a:pt x="2613" y="7068"/>
                  </a:lnTo>
                  <a:close/>
                  <a:moveTo>
                    <a:pt x="6491" y="7068"/>
                  </a:moveTo>
                  <a:lnTo>
                    <a:pt x="6491" y="8058"/>
                  </a:lnTo>
                  <a:lnTo>
                    <a:pt x="5446" y="8058"/>
                  </a:lnTo>
                  <a:lnTo>
                    <a:pt x="5446" y="7068"/>
                  </a:lnTo>
                  <a:close/>
                  <a:moveTo>
                    <a:pt x="9296" y="7068"/>
                  </a:moveTo>
                  <a:lnTo>
                    <a:pt x="9296" y="8058"/>
                  </a:lnTo>
                  <a:lnTo>
                    <a:pt x="8251" y="8058"/>
                  </a:lnTo>
                  <a:lnTo>
                    <a:pt x="8251" y="7068"/>
                  </a:lnTo>
                  <a:close/>
                  <a:moveTo>
                    <a:pt x="3686" y="9076"/>
                  </a:moveTo>
                  <a:lnTo>
                    <a:pt x="3686" y="10093"/>
                  </a:lnTo>
                  <a:lnTo>
                    <a:pt x="2613" y="10093"/>
                  </a:lnTo>
                  <a:lnTo>
                    <a:pt x="2613" y="9076"/>
                  </a:lnTo>
                  <a:close/>
                  <a:moveTo>
                    <a:pt x="6491" y="9076"/>
                  </a:moveTo>
                  <a:lnTo>
                    <a:pt x="6491" y="10093"/>
                  </a:lnTo>
                  <a:lnTo>
                    <a:pt x="5446" y="10093"/>
                  </a:lnTo>
                  <a:lnTo>
                    <a:pt x="5446" y="9076"/>
                  </a:lnTo>
                  <a:close/>
                  <a:moveTo>
                    <a:pt x="9296" y="9076"/>
                  </a:moveTo>
                  <a:lnTo>
                    <a:pt x="9296" y="10093"/>
                  </a:lnTo>
                  <a:lnTo>
                    <a:pt x="8251" y="10093"/>
                  </a:lnTo>
                  <a:lnTo>
                    <a:pt x="8251" y="9076"/>
                  </a:lnTo>
                  <a:close/>
                  <a:moveTo>
                    <a:pt x="3686" y="11111"/>
                  </a:moveTo>
                  <a:lnTo>
                    <a:pt x="3686" y="12128"/>
                  </a:lnTo>
                  <a:lnTo>
                    <a:pt x="2613" y="12128"/>
                  </a:lnTo>
                  <a:lnTo>
                    <a:pt x="2613" y="11111"/>
                  </a:lnTo>
                  <a:close/>
                  <a:moveTo>
                    <a:pt x="6491" y="11111"/>
                  </a:moveTo>
                  <a:lnTo>
                    <a:pt x="6491" y="12128"/>
                  </a:lnTo>
                  <a:lnTo>
                    <a:pt x="5446" y="12128"/>
                  </a:lnTo>
                  <a:lnTo>
                    <a:pt x="5446" y="11111"/>
                  </a:lnTo>
                  <a:close/>
                  <a:moveTo>
                    <a:pt x="9296" y="11111"/>
                  </a:moveTo>
                  <a:lnTo>
                    <a:pt x="9296" y="12128"/>
                  </a:lnTo>
                  <a:lnTo>
                    <a:pt x="8251" y="12128"/>
                  </a:lnTo>
                  <a:lnTo>
                    <a:pt x="8251" y="11111"/>
                  </a:lnTo>
                  <a:close/>
                  <a:moveTo>
                    <a:pt x="3686" y="13118"/>
                  </a:moveTo>
                  <a:lnTo>
                    <a:pt x="3686" y="14136"/>
                  </a:lnTo>
                  <a:lnTo>
                    <a:pt x="2613" y="14136"/>
                  </a:lnTo>
                  <a:lnTo>
                    <a:pt x="2613" y="13118"/>
                  </a:lnTo>
                  <a:close/>
                  <a:moveTo>
                    <a:pt x="6491" y="13118"/>
                  </a:moveTo>
                  <a:lnTo>
                    <a:pt x="6491" y="14136"/>
                  </a:lnTo>
                  <a:lnTo>
                    <a:pt x="5446" y="14136"/>
                  </a:lnTo>
                  <a:lnTo>
                    <a:pt x="5446" y="13118"/>
                  </a:lnTo>
                  <a:close/>
                  <a:moveTo>
                    <a:pt x="9296" y="13118"/>
                  </a:moveTo>
                  <a:lnTo>
                    <a:pt x="9296" y="14136"/>
                  </a:lnTo>
                  <a:lnTo>
                    <a:pt x="8251" y="14136"/>
                  </a:lnTo>
                  <a:lnTo>
                    <a:pt x="8251" y="13118"/>
                  </a:lnTo>
                  <a:close/>
                  <a:moveTo>
                    <a:pt x="3686" y="15153"/>
                  </a:moveTo>
                  <a:lnTo>
                    <a:pt x="3686" y="16171"/>
                  </a:lnTo>
                  <a:lnTo>
                    <a:pt x="2613" y="16171"/>
                  </a:lnTo>
                  <a:lnTo>
                    <a:pt x="2613" y="15153"/>
                  </a:lnTo>
                  <a:close/>
                  <a:moveTo>
                    <a:pt x="6491" y="15153"/>
                  </a:moveTo>
                  <a:lnTo>
                    <a:pt x="6491" y="16171"/>
                  </a:lnTo>
                  <a:lnTo>
                    <a:pt x="5446" y="16171"/>
                  </a:lnTo>
                  <a:lnTo>
                    <a:pt x="5446" y="15153"/>
                  </a:lnTo>
                  <a:close/>
                  <a:moveTo>
                    <a:pt x="9296" y="15153"/>
                  </a:moveTo>
                  <a:lnTo>
                    <a:pt x="9296" y="16171"/>
                  </a:lnTo>
                  <a:lnTo>
                    <a:pt x="8251" y="16171"/>
                  </a:lnTo>
                  <a:lnTo>
                    <a:pt x="8251" y="15153"/>
                  </a:lnTo>
                  <a:close/>
                  <a:moveTo>
                    <a:pt x="3686" y="17188"/>
                  </a:moveTo>
                  <a:lnTo>
                    <a:pt x="3686" y="18178"/>
                  </a:lnTo>
                  <a:lnTo>
                    <a:pt x="2613" y="18178"/>
                  </a:lnTo>
                  <a:lnTo>
                    <a:pt x="2613" y="17188"/>
                  </a:lnTo>
                  <a:close/>
                  <a:moveTo>
                    <a:pt x="6491" y="17188"/>
                  </a:moveTo>
                  <a:lnTo>
                    <a:pt x="6491" y="18178"/>
                  </a:lnTo>
                  <a:lnTo>
                    <a:pt x="5446" y="18178"/>
                  </a:lnTo>
                  <a:lnTo>
                    <a:pt x="5446" y="17188"/>
                  </a:lnTo>
                  <a:close/>
                  <a:moveTo>
                    <a:pt x="9296" y="17188"/>
                  </a:moveTo>
                  <a:lnTo>
                    <a:pt x="9296" y="18178"/>
                  </a:lnTo>
                  <a:lnTo>
                    <a:pt x="8251" y="18178"/>
                  </a:lnTo>
                  <a:lnTo>
                    <a:pt x="8251" y="17188"/>
                  </a:lnTo>
                  <a:close/>
                  <a:moveTo>
                    <a:pt x="3686" y="19196"/>
                  </a:moveTo>
                  <a:lnTo>
                    <a:pt x="3686" y="19718"/>
                  </a:lnTo>
                  <a:lnTo>
                    <a:pt x="2613" y="19718"/>
                  </a:lnTo>
                  <a:lnTo>
                    <a:pt x="2613" y="19196"/>
                  </a:lnTo>
                  <a:close/>
                  <a:moveTo>
                    <a:pt x="6491" y="19196"/>
                  </a:moveTo>
                  <a:lnTo>
                    <a:pt x="6491" y="19718"/>
                  </a:lnTo>
                  <a:lnTo>
                    <a:pt x="5446" y="19718"/>
                  </a:lnTo>
                  <a:lnTo>
                    <a:pt x="5446" y="19196"/>
                  </a:lnTo>
                  <a:close/>
                  <a:moveTo>
                    <a:pt x="9296" y="19196"/>
                  </a:moveTo>
                  <a:lnTo>
                    <a:pt x="9296" y="19718"/>
                  </a:lnTo>
                  <a:lnTo>
                    <a:pt x="8251" y="19718"/>
                  </a:lnTo>
                  <a:lnTo>
                    <a:pt x="8251" y="19196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1056" y="22331"/>
                  </a:lnTo>
                  <a:lnTo>
                    <a:pt x="11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329586" y="4523959"/>
              <a:ext cx="359768" cy="629623"/>
            </a:xfrm>
            <a:custGeom>
              <a:avLst/>
              <a:gdLst/>
              <a:ahLst/>
              <a:cxnLst/>
              <a:rect l="l" t="t" r="r" b="b"/>
              <a:pathLst>
                <a:path w="12760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2760" y="22331"/>
                  </a:lnTo>
                  <a:lnTo>
                    <a:pt x="12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2000851" y="4523950"/>
              <a:ext cx="337307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3026999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0" y="2173"/>
                  </a:moveTo>
                  <a:lnTo>
                    <a:pt x="8580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0" y="3713"/>
                  </a:moveTo>
                  <a:lnTo>
                    <a:pt x="8580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0" y="5721"/>
                  </a:moveTo>
                  <a:lnTo>
                    <a:pt x="8580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0" y="7756"/>
                  </a:moveTo>
                  <a:lnTo>
                    <a:pt x="8580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0" y="9791"/>
                  </a:moveTo>
                  <a:lnTo>
                    <a:pt x="8580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0" y="11798"/>
                  </a:moveTo>
                  <a:lnTo>
                    <a:pt x="8580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0" y="13833"/>
                  </a:moveTo>
                  <a:lnTo>
                    <a:pt x="8580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0" y="15841"/>
                  </a:moveTo>
                  <a:lnTo>
                    <a:pt x="8580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0" y="17876"/>
                  </a:moveTo>
                  <a:lnTo>
                    <a:pt x="8580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0" y="19911"/>
                  </a:moveTo>
                  <a:lnTo>
                    <a:pt x="8580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604640" y="3871882"/>
              <a:ext cx="359796" cy="1282450"/>
            </a:xfrm>
            <a:custGeom>
              <a:avLst/>
              <a:gdLst/>
              <a:ahLst/>
              <a:cxnLst/>
              <a:rect l="l" t="t" r="r" b="b"/>
              <a:pathLst>
                <a:path w="12761" h="45485" extrusionOk="0">
                  <a:moveTo>
                    <a:pt x="3411" y="13530"/>
                  </a:moveTo>
                  <a:lnTo>
                    <a:pt x="3411" y="14053"/>
                  </a:lnTo>
                  <a:lnTo>
                    <a:pt x="2366" y="14053"/>
                  </a:lnTo>
                  <a:lnTo>
                    <a:pt x="2366" y="13530"/>
                  </a:lnTo>
                  <a:close/>
                  <a:moveTo>
                    <a:pt x="7288" y="13530"/>
                  </a:moveTo>
                  <a:lnTo>
                    <a:pt x="7288" y="14053"/>
                  </a:lnTo>
                  <a:lnTo>
                    <a:pt x="6243" y="14053"/>
                  </a:lnTo>
                  <a:lnTo>
                    <a:pt x="6243" y="13530"/>
                  </a:lnTo>
                  <a:close/>
                  <a:moveTo>
                    <a:pt x="11138" y="13530"/>
                  </a:moveTo>
                  <a:lnTo>
                    <a:pt x="11138" y="14053"/>
                  </a:lnTo>
                  <a:lnTo>
                    <a:pt x="10093" y="14053"/>
                  </a:lnTo>
                  <a:lnTo>
                    <a:pt x="10093" y="13530"/>
                  </a:lnTo>
                  <a:close/>
                  <a:moveTo>
                    <a:pt x="3411" y="15070"/>
                  </a:moveTo>
                  <a:lnTo>
                    <a:pt x="3411" y="16115"/>
                  </a:lnTo>
                  <a:lnTo>
                    <a:pt x="2366" y="16115"/>
                  </a:lnTo>
                  <a:lnTo>
                    <a:pt x="2366" y="15070"/>
                  </a:lnTo>
                  <a:close/>
                  <a:moveTo>
                    <a:pt x="7288" y="15070"/>
                  </a:moveTo>
                  <a:lnTo>
                    <a:pt x="7288" y="16115"/>
                  </a:lnTo>
                  <a:lnTo>
                    <a:pt x="6243" y="16115"/>
                  </a:lnTo>
                  <a:lnTo>
                    <a:pt x="6243" y="15070"/>
                  </a:lnTo>
                  <a:close/>
                  <a:moveTo>
                    <a:pt x="11138" y="15070"/>
                  </a:moveTo>
                  <a:lnTo>
                    <a:pt x="11138" y="16115"/>
                  </a:lnTo>
                  <a:lnTo>
                    <a:pt x="10093" y="16115"/>
                  </a:lnTo>
                  <a:lnTo>
                    <a:pt x="10093" y="15070"/>
                  </a:lnTo>
                  <a:close/>
                  <a:moveTo>
                    <a:pt x="3411" y="17133"/>
                  </a:moveTo>
                  <a:lnTo>
                    <a:pt x="3411" y="18178"/>
                  </a:lnTo>
                  <a:lnTo>
                    <a:pt x="2366" y="18178"/>
                  </a:lnTo>
                  <a:lnTo>
                    <a:pt x="2366" y="17133"/>
                  </a:lnTo>
                  <a:close/>
                  <a:moveTo>
                    <a:pt x="7288" y="17133"/>
                  </a:moveTo>
                  <a:lnTo>
                    <a:pt x="7288" y="18178"/>
                  </a:lnTo>
                  <a:lnTo>
                    <a:pt x="6243" y="18178"/>
                  </a:lnTo>
                  <a:lnTo>
                    <a:pt x="6243" y="17133"/>
                  </a:lnTo>
                  <a:close/>
                  <a:moveTo>
                    <a:pt x="11138" y="17133"/>
                  </a:moveTo>
                  <a:lnTo>
                    <a:pt x="11138" y="18178"/>
                  </a:lnTo>
                  <a:lnTo>
                    <a:pt x="10093" y="18178"/>
                  </a:lnTo>
                  <a:lnTo>
                    <a:pt x="10093" y="17133"/>
                  </a:lnTo>
                  <a:close/>
                  <a:moveTo>
                    <a:pt x="3411" y="19195"/>
                  </a:moveTo>
                  <a:lnTo>
                    <a:pt x="3411" y="20240"/>
                  </a:lnTo>
                  <a:lnTo>
                    <a:pt x="2366" y="20240"/>
                  </a:lnTo>
                  <a:lnTo>
                    <a:pt x="2366" y="19195"/>
                  </a:lnTo>
                  <a:close/>
                  <a:moveTo>
                    <a:pt x="7288" y="19195"/>
                  </a:moveTo>
                  <a:lnTo>
                    <a:pt x="7288" y="20240"/>
                  </a:lnTo>
                  <a:lnTo>
                    <a:pt x="6243" y="20240"/>
                  </a:lnTo>
                  <a:lnTo>
                    <a:pt x="6243" y="19195"/>
                  </a:lnTo>
                  <a:close/>
                  <a:moveTo>
                    <a:pt x="11138" y="19195"/>
                  </a:moveTo>
                  <a:lnTo>
                    <a:pt x="11138" y="20240"/>
                  </a:lnTo>
                  <a:lnTo>
                    <a:pt x="10093" y="20240"/>
                  </a:lnTo>
                  <a:lnTo>
                    <a:pt x="10093" y="19195"/>
                  </a:lnTo>
                  <a:close/>
                  <a:moveTo>
                    <a:pt x="3411" y="21258"/>
                  </a:moveTo>
                  <a:lnTo>
                    <a:pt x="3411" y="22303"/>
                  </a:lnTo>
                  <a:lnTo>
                    <a:pt x="2366" y="22303"/>
                  </a:lnTo>
                  <a:lnTo>
                    <a:pt x="2366" y="21258"/>
                  </a:lnTo>
                  <a:close/>
                  <a:moveTo>
                    <a:pt x="7288" y="21258"/>
                  </a:moveTo>
                  <a:lnTo>
                    <a:pt x="7288" y="22303"/>
                  </a:lnTo>
                  <a:lnTo>
                    <a:pt x="6243" y="22303"/>
                  </a:lnTo>
                  <a:lnTo>
                    <a:pt x="6243" y="21258"/>
                  </a:lnTo>
                  <a:close/>
                  <a:moveTo>
                    <a:pt x="11138" y="21258"/>
                  </a:moveTo>
                  <a:lnTo>
                    <a:pt x="11138" y="22303"/>
                  </a:lnTo>
                  <a:lnTo>
                    <a:pt x="10093" y="22303"/>
                  </a:lnTo>
                  <a:lnTo>
                    <a:pt x="10093" y="21258"/>
                  </a:lnTo>
                  <a:close/>
                  <a:moveTo>
                    <a:pt x="3411" y="23320"/>
                  </a:moveTo>
                  <a:lnTo>
                    <a:pt x="3411" y="24365"/>
                  </a:lnTo>
                  <a:lnTo>
                    <a:pt x="2366" y="24365"/>
                  </a:lnTo>
                  <a:lnTo>
                    <a:pt x="2366" y="23320"/>
                  </a:lnTo>
                  <a:close/>
                  <a:moveTo>
                    <a:pt x="7288" y="23320"/>
                  </a:moveTo>
                  <a:lnTo>
                    <a:pt x="7288" y="24365"/>
                  </a:lnTo>
                  <a:lnTo>
                    <a:pt x="6243" y="24365"/>
                  </a:lnTo>
                  <a:lnTo>
                    <a:pt x="6243" y="23320"/>
                  </a:lnTo>
                  <a:close/>
                  <a:moveTo>
                    <a:pt x="11138" y="23320"/>
                  </a:moveTo>
                  <a:lnTo>
                    <a:pt x="11138" y="24365"/>
                  </a:lnTo>
                  <a:lnTo>
                    <a:pt x="10093" y="24365"/>
                  </a:lnTo>
                  <a:lnTo>
                    <a:pt x="10093" y="23320"/>
                  </a:lnTo>
                  <a:close/>
                  <a:moveTo>
                    <a:pt x="3411" y="25383"/>
                  </a:moveTo>
                  <a:lnTo>
                    <a:pt x="3411" y="26428"/>
                  </a:lnTo>
                  <a:lnTo>
                    <a:pt x="2366" y="26428"/>
                  </a:lnTo>
                  <a:lnTo>
                    <a:pt x="2366" y="25383"/>
                  </a:lnTo>
                  <a:close/>
                  <a:moveTo>
                    <a:pt x="7288" y="25383"/>
                  </a:moveTo>
                  <a:lnTo>
                    <a:pt x="7288" y="26428"/>
                  </a:lnTo>
                  <a:lnTo>
                    <a:pt x="6243" y="26428"/>
                  </a:lnTo>
                  <a:lnTo>
                    <a:pt x="6243" y="25383"/>
                  </a:lnTo>
                  <a:close/>
                  <a:moveTo>
                    <a:pt x="11138" y="25383"/>
                  </a:moveTo>
                  <a:lnTo>
                    <a:pt x="11138" y="26428"/>
                  </a:lnTo>
                  <a:lnTo>
                    <a:pt x="10093" y="26428"/>
                  </a:lnTo>
                  <a:lnTo>
                    <a:pt x="10093" y="25383"/>
                  </a:lnTo>
                  <a:close/>
                  <a:moveTo>
                    <a:pt x="3411" y="27445"/>
                  </a:moveTo>
                  <a:lnTo>
                    <a:pt x="3411" y="28490"/>
                  </a:lnTo>
                  <a:lnTo>
                    <a:pt x="2366" y="28490"/>
                  </a:lnTo>
                  <a:lnTo>
                    <a:pt x="2366" y="27445"/>
                  </a:lnTo>
                  <a:close/>
                  <a:moveTo>
                    <a:pt x="7288" y="27445"/>
                  </a:moveTo>
                  <a:lnTo>
                    <a:pt x="7288" y="28490"/>
                  </a:lnTo>
                  <a:lnTo>
                    <a:pt x="6243" y="28490"/>
                  </a:lnTo>
                  <a:lnTo>
                    <a:pt x="6243" y="27445"/>
                  </a:lnTo>
                  <a:close/>
                  <a:moveTo>
                    <a:pt x="11138" y="27445"/>
                  </a:moveTo>
                  <a:lnTo>
                    <a:pt x="11138" y="28490"/>
                  </a:lnTo>
                  <a:lnTo>
                    <a:pt x="10093" y="28490"/>
                  </a:lnTo>
                  <a:lnTo>
                    <a:pt x="10093" y="27445"/>
                  </a:lnTo>
                  <a:close/>
                  <a:moveTo>
                    <a:pt x="3411" y="29508"/>
                  </a:moveTo>
                  <a:lnTo>
                    <a:pt x="3411" y="30553"/>
                  </a:lnTo>
                  <a:lnTo>
                    <a:pt x="2366" y="30553"/>
                  </a:lnTo>
                  <a:lnTo>
                    <a:pt x="2366" y="29508"/>
                  </a:lnTo>
                  <a:close/>
                  <a:moveTo>
                    <a:pt x="7288" y="29508"/>
                  </a:moveTo>
                  <a:lnTo>
                    <a:pt x="7288" y="30553"/>
                  </a:lnTo>
                  <a:lnTo>
                    <a:pt x="6243" y="30553"/>
                  </a:lnTo>
                  <a:lnTo>
                    <a:pt x="6243" y="29508"/>
                  </a:lnTo>
                  <a:close/>
                  <a:moveTo>
                    <a:pt x="11138" y="29508"/>
                  </a:moveTo>
                  <a:lnTo>
                    <a:pt x="11138" y="30553"/>
                  </a:lnTo>
                  <a:lnTo>
                    <a:pt x="10093" y="30553"/>
                  </a:lnTo>
                  <a:lnTo>
                    <a:pt x="10093" y="29508"/>
                  </a:lnTo>
                  <a:close/>
                  <a:moveTo>
                    <a:pt x="3411" y="31570"/>
                  </a:moveTo>
                  <a:lnTo>
                    <a:pt x="3411" y="32615"/>
                  </a:lnTo>
                  <a:lnTo>
                    <a:pt x="2366" y="32615"/>
                  </a:lnTo>
                  <a:lnTo>
                    <a:pt x="2366" y="31570"/>
                  </a:lnTo>
                  <a:close/>
                  <a:moveTo>
                    <a:pt x="7288" y="31570"/>
                  </a:moveTo>
                  <a:lnTo>
                    <a:pt x="7288" y="32615"/>
                  </a:lnTo>
                  <a:lnTo>
                    <a:pt x="6243" y="32615"/>
                  </a:lnTo>
                  <a:lnTo>
                    <a:pt x="6243" y="31570"/>
                  </a:lnTo>
                  <a:close/>
                  <a:moveTo>
                    <a:pt x="11138" y="31570"/>
                  </a:moveTo>
                  <a:lnTo>
                    <a:pt x="11138" y="32615"/>
                  </a:lnTo>
                  <a:lnTo>
                    <a:pt x="10093" y="32615"/>
                  </a:lnTo>
                  <a:lnTo>
                    <a:pt x="10093" y="31570"/>
                  </a:lnTo>
                  <a:close/>
                  <a:moveTo>
                    <a:pt x="3411" y="33633"/>
                  </a:moveTo>
                  <a:lnTo>
                    <a:pt x="3411" y="34678"/>
                  </a:lnTo>
                  <a:lnTo>
                    <a:pt x="2366" y="34678"/>
                  </a:lnTo>
                  <a:lnTo>
                    <a:pt x="2366" y="33633"/>
                  </a:lnTo>
                  <a:close/>
                  <a:moveTo>
                    <a:pt x="7288" y="33633"/>
                  </a:moveTo>
                  <a:lnTo>
                    <a:pt x="7288" y="34678"/>
                  </a:lnTo>
                  <a:lnTo>
                    <a:pt x="6243" y="34678"/>
                  </a:lnTo>
                  <a:lnTo>
                    <a:pt x="6243" y="33633"/>
                  </a:lnTo>
                  <a:close/>
                  <a:moveTo>
                    <a:pt x="11138" y="33633"/>
                  </a:moveTo>
                  <a:lnTo>
                    <a:pt x="11138" y="34678"/>
                  </a:lnTo>
                  <a:lnTo>
                    <a:pt x="10093" y="34678"/>
                  </a:lnTo>
                  <a:lnTo>
                    <a:pt x="10093" y="33633"/>
                  </a:lnTo>
                  <a:close/>
                  <a:moveTo>
                    <a:pt x="3411" y="35695"/>
                  </a:moveTo>
                  <a:lnTo>
                    <a:pt x="3411" y="36740"/>
                  </a:lnTo>
                  <a:lnTo>
                    <a:pt x="2366" y="36740"/>
                  </a:lnTo>
                  <a:lnTo>
                    <a:pt x="2366" y="35695"/>
                  </a:lnTo>
                  <a:close/>
                  <a:moveTo>
                    <a:pt x="7288" y="35695"/>
                  </a:moveTo>
                  <a:lnTo>
                    <a:pt x="7288" y="36740"/>
                  </a:lnTo>
                  <a:lnTo>
                    <a:pt x="6243" y="36740"/>
                  </a:lnTo>
                  <a:lnTo>
                    <a:pt x="6243" y="35695"/>
                  </a:lnTo>
                  <a:close/>
                  <a:moveTo>
                    <a:pt x="11138" y="35695"/>
                  </a:moveTo>
                  <a:lnTo>
                    <a:pt x="11138" y="36740"/>
                  </a:lnTo>
                  <a:lnTo>
                    <a:pt x="10093" y="36740"/>
                  </a:lnTo>
                  <a:lnTo>
                    <a:pt x="10093" y="35695"/>
                  </a:lnTo>
                  <a:close/>
                  <a:moveTo>
                    <a:pt x="3411" y="37758"/>
                  </a:moveTo>
                  <a:lnTo>
                    <a:pt x="3411" y="38803"/>
                  </a:lnTo>
                  <a:lnTo>
                    <a:pt x="2366" y="38803"/>
                  </a:lnTo>
                  <a:lnTo>
                    <a:pt x="2366" y="37758"/>
                  </a:lnTo>
                  <a:close/>
                  <a:moveTo>
                    <a:pt x="7288" y="37758"/>
                  </a:moveTo>
                  <a:lnTo>
                    <a:pt x="7288" y="38803"/>
                  </a:lnTo>
                  <a:lnTo>
                    <a:pt x="6243" y="38803"/>
                  </a:lnTo>
                  <a:lnTo>
                    <a:pt x="6243" y="37758"/>
                  </a:lnTo>
                  <a:close/>
                  <a:moveTo>
                    <a:pt x="11138" y="37758"/>
                  </a:moveTo>
                  <a:lnTo>
                    <a:pt x="11138" y="38803"/>
                  </a:lnTo>
                  <a:lnTo>
                    <a:pt x="10093" y="38803"/>
                  </a:lnTo>
                  <a:lnTo>
                    <a:pt x="10093" y="37758"/>
                  </a:lnTo>
                  <a:close/>
                  <a:moveTo>
                    <a:pt x="3411" y="39820"/>
                  </a:moveTo>
                  <a:lnTo>
                    <a:pt x="3411" y="40865"/>
                  </a:lnTo>
                  <a:lnTo>
                    <a:pt x="2366" y="40865"/>
                  </a:lnTo>
                  <a:lnTo>
                    <a:pt x="2366" y="39820"/>
                  </a:lnTo>
                  <a:close/>
                  <a:moveTo>
                    <a:pt x="7288" y="39820"/>
                  </a:moveTo>
                  <a:lnTo>
                    <a:pt x="7288" y="40865"/>
                  </a:lnTo>
                  <a:lnTo>
                    <a:pt x="6243" y="40865"/>
                  </a:lnTo>
                  <a:lnTo>
                    <a:pt x="6243" y="39820"/>
                  </a:lnTo>
                  <a:close/>
                  <a:moveTo>
                    <a:pt x="11138" y="39820"/>
                  </a:moveTo>
                  <a:lnTo>
                    <a:pt x="11138" y="40865"/>
                  </a:lnTo>
                  <a:lnTo>
                    <a:pt x="10093" y="40865"/>
                  </a:lnTo>
                  <a:lnTo>
                    <a:pt x="10093" y="39820"/>
                  </a:lnTo>
                  <a:close/>
                  <a:moveTo>
                    <a:pt x="3411" y="41883"/>
                  </a:moveTo>
                  <a:lnTo>
                    <a:pt x="3411" y="42405"/>
                  </a:lnTo>
                  <a:lnTo>
                    <a:pt x="2366" y="42405"/>
                  </a:lnTo>
                  <a:lnTo>
                    <a:pt x="2366" y="41883"/>
                  </a:lnTo>
                  <a:close/>
                  <a:moveTo>
                    <a:pt x="7288" y="41883"/>
                  </a:moveTo>
                  <a:lnTo>
                    <a:pt x="7288" y="42405"/>
                  </a:lnTo>
                  <a:lnTo>
                    <a:pt x="6243" y="42405"/>
                  </a:lnTo>
                  <a:lnTo>
                    <a:pt x="6243" y="41883"/>
                  </a:lnTo>
                  <a:close/>
                  <a:moveTo>
                    <a:pt x="11138" y="41883"/>
                  </a:moveTo>
                  <a:lnTo>
                    <a:pt x="11138" y="42405"/>
                  </a:lnTo>
                  <a:lnTo>
                    <a:pt x="10093" y="42405"/>
                  </a:lnTo>
                  <a:lnTo>
                    <a:pt x="10093" y="41883"/>
                  </a:lnTo>
                  <a:close/>
                  <a:moveTo>
                    <a:pt x="6381" y="0"/>
                  </a:moveTo>
                  <a:lnTo>
                    <a:pt x="2943" y="4455"/>
                  </a:lnTo>
                  <a:lnTo>
                    <a:pt x="2943" y="6958"/>
                  </a:lnTo>
                  <a:lnTo>
                    <a:pt x="1431" y="6958"/>
                  </a:lnTo>
                  <a:lnTo>
                    <a:pt x="1431" y="11330"/>
                  </a:lnTo>
                  <a:lnTo>
                    <a:pt x="1" y="11330"/>
                  </a:lnTo>
                  <a:lnTo>
                    <a:pt x="1" y="45485"/>
                  </a:lnTo>
                  <a:lnTo>
                    <a:pt x="12761" y="45485"/>
                  </a:lnTo>
                  <a:lnTo>
                    <a:pt x="12761" y="11330"/>
                  </a:lnTo>
                  <a:lnTo>
                    <a:pt x="11331" y="11330"/>
                  </a:lnTo>
                  <a:lnTo>
                    <a:pt x="11331" y="6958"/>
                  </a:lnTo>
                  <a:lnTo>
                    <a:pt x="9818" y="6958"/>
                  </a:lnTo>
                  <a:lnTo>
                    <a:pt x="9818" y="4455"/>
                  </a:lnTo>
                  <a:lnTo>
                    <a:pt x="6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4273925" y="4038575"/>
              <a:ext cx="383691" cy="1114999"/>
            </a:xfrm>
            <a:custGeom>
              <a:avLst/>
              <a:gdLst/>
              <a:ahLst/>
              <a:cxnLst/>
              <a:rect l="l" t="t" r="r" b="b"/>
              <a:pathLst>
                <a:path w="12761" h="39546" extrusionOk="0">
                  <a:moveTo>
                    <a:pt x="3246" y="6711"/>
                  </a:moveTo>
                  <a:lnTo>
                    <a:pt x="3246" y="7233"/>
                  </a:lnTo>
                  <a:lnTo>
                    <a:pt x="2201" y="7233"/>
                  </a:lnTo>
                  <a:lnTo>
                    <a:pt x="2201" y="6711"/>
                  </a:lnTo>
                  <a:close/>
                  <a:moveTo>
                    <a:pt x="7096" y="6711"/>
                  </a:moveTo>
                  <a:lnTo>
                    <a:pt x="7096" y="7233"/>
                  </a:lnTo>
                  <a:lnTo>
                    <a:pt x="6051" y="7233"/>
                  </a:lnTo>
                  <a:lnTo>
                    <a:pt x="6051" y="6711"/>
                  </a:lnTo>
                  <a:close/>
                  <a:moveTo>
                    <a:pt x="10973" y="6711"/>
                  </a:moveTo>
                  <a:lnTo>
                    <a:pt x="10973" y="7233"/>
                  </a:lnTo>
                  <a:lnTo>
                    <a:pt x="9901" y="7233"/>
                  </a:lnTo>
                  <a:lnTo>
                    <a:pt x="9901" y="6711"/>
                  </a:lnTo>
                  <a:close/>
                  <a:moveTo>
                    <a:pt x="3246" y="8278"/>
                  </a:moveTo>
                  <a:lnTo>
                    <a:pt x="3246" y="9296"/>
                  </a:lnTo>
                  <a:lnTo>
                    <a:pt x="2201" y="9296"/>
                  </a:lnTo>
                  <a:lnTo>
                    <a:pt x="2201" y="8278"/>
                  </a:lnTo>
                  <a:close/>
                  <a:moveTo>
                    <a:pt x="7096" y="8278"/>
                  </a:moveTo>
                  <a:lnTo>
                    <a:pt x="7096" y="9296"/>
                  </a:lnTo>
                  <a:lnTo>
                    <a:pt x="6051" y="9296"/>
                  </a:lnTo>
                  <a:lnTo>
                    <a:pt x="6051" y="8278"/>
                  </a:lnTo>
                  <a:close/>
                  <a:moveTo>
                    <a:pt x="10973" y="8278"/>
                  </a:moveTo>
                  <a:lnTo>
                    <a:pt x="10973" y="9296"/>
                  </a:lnTo>
                  <a:lnTo>
                    <a:pt x="9901" y="9296"/>
                  </a:lnTo>
                  <a:lnTo>
                    <a:pt x="9901" y="8278"/>
                  </a:lnTo>
                  <a:close/>
                  <a:moveTo>
                    <a:pt x="3246" y="10341"/>
                  </a:moveTo>
                  <a:lnTo>
                    <a:pt x="3246" y="11358"/>
                  </a:lnTo>
                  <a:lnTo>
                    <a:pt x="2201" y="11358"/>
                  </a:lnTo>
                  <a:lnTo>
                    <a:pt x="2201" y="10341"/>
                  </a:lnTo>
                  <a:close/>
                  <a:moveTo>
                    <a:pt x="7096" y="10341"/>
                  </a:moveTo>
                  <a:lnTo>
                    <a:pt x="7096" y="11358"/>
                  </a:lnTo>
                  <a:lnTo>
                    <a:pt x="6051" y="11358"/>
                  </a:lnTo>
                  <a:lnTo>
                    <a:pt x="6051" y="10341"/>
                  </a:lnTo>
                  <a:close/>
                  <a:moveTo>
                    <a:pt x="10973" y="10341"/>
                  </a:moveTo>
                  <a:lnTo>
                    <a:pt x="10973" y="11358"/>
                  </a:lnTo>
                  <a:lnTo>
                    <a:pt x="9901" y="11358"/>
                  </a:lnTo>
                  <a:lnTo>
                    <a:pt x="9901" y="10341"/>
                  </a:lnTo>
                  <a:close/>
                  <a:moveTo>
                    <a:pt x="3246" y="12403"/>
                  </a:moveTo>
                  <a:lnTo>
                    <a:pt x="3246" y="13421"/>
                  </a:lnTo>
                  <a:lnTo>
                    <a:pt x="2201" y="13421"/>
                  </a:lnTo>
                  <a:lnTo>
                    <a:pt x="2201" y="12403"/>
                  </a:lnTo>
                  <a:close/>
                  <a:moveTo>
                    <a:pt x="7096" y="12403"/>
                  </a:moveTo>
                  <a:lnTo>
                    <a:pt x="7096" y="13421"/>
                  </a:lnTo>
                  <a:lnTo>
                    <a:pt x="6051" y="13421"/>
                  </a:lnTo>
                  <a:lnTo>
                    <a:pt x="6051" y="12403"/>
                  </a:lnTo>
                  <a:close/>
                  <a:moveTo>
                    <a:pt x="10973" y="12403"/>
                  </a:moveTo>
                  <a:lnTo>
                    <a:pt x="10973" y="13421"/>
                  </a:lnTo>
                  <a:lnTo>
                    <a:pt x="9901" y="13421"/>
                  </a:lnTo>
                  <a:lnTo>
                    <a:pt x="9901" y="12403"/>
                  </a:lnTo>
                  <a:close/>
                  <a:moveTo>
                    <a:pt x="3246" y="14466"/>
                  </a:moveTo>
                  <a:lnTo>
                    <a:pt x="3246" y="15483"/>
                  </a:lnTo>
                  <a:lnTo>
                    <a:pt x="2201" y="15483"/>
                  </a:lnTo>
                  <a:lnTo>
                    <a:pt x="2201" y="14466"/>
                  </a:lnTo>
                  <a:close/>
                  <a:moveTo>
                    <a:pt x="7096" y="14466"/>
                  </a:moveTo>
                  <a:lnTo>
                    <a:pt x="7096" y="15483"/>
                  </a:lnTo>
                  <a:lnTo>
                    <a:pt x="6051" y="15483"/>
                  </a:lnTo>
                  <a:lnTo>
                    <a:pt x="6051" y="14466"/>
                  </a:lnTo>
                  <a:close/>
                  <a:moveTo>
                    <a:pt x="10973" y="14466"/>
                  </a:moveTo>
                  <a:lnTo>
                    <a:pt x="10973" y="15483"/>
                  </a:lnTo>
                  <a:lnTo>
                    <a:pt x="9901" y="15483"/>
                  </a:lnTo>
                  <a:lnTo>
                    <a:pt x="9901" y="14466"/>
                  </a:lnTo>
                  <a:close/>
                  <a:moveTo>
                    <a:pt x="3246" y="16528"/>
                  </a:moveTo>
                  <a:lnTo>
                    <a:pt x="3246" y="17546"/>
                  </a:lnTo>
                  <a:lnTo>
                    <a:pt x="2201" y="17546"/>
                  </a:lnTo>
                  <a:lnTo>
                    <a:pt x="2201" y="16528"/>
                  </a:lnTo>
                  <a:close/>
                  <a:moveTo>
                    <a:pt x="7096" y="16528"/>
                  </a:moveTo>
                  <a:lnTo>
                    <a:pt x="7096" y="17546"/>
                  </a:lnTo>
                  <a:lnTo>
                    <a:pt x="6051" y="17546"/>
                  </a:lnTo>
                  <a:lnTo>
                    <a:pt x="6051" y="16528"/>
                  </a:lnTo>
                  <a:close/>
                  <a:moveTo>
                    <a:pt x="10973" y="16528"/>
                  </a:moveTo>
                  <a:lnTo>
                    <a:pt x="10973" y="17546"/>
                  </a:lnTo>
                  <a:lnTo>
                    <a:pt x="9901" y="17546"/>
                  </a:lnTo>
                  <a:lnTo>
                    <a:pt x="9901" y="16528"/>
                  </a:lnTo>
                  <a:close/>
                  <a:moveTo>
                    <a:pt x="3246" y="18591"/>
                  </a:moveTo>
                  <a:lnTo>
                    <a:pt x="3246" y="19608"/>
                  </a:lnTo>
                  <a:lnTo>
                    <a:pt x="2201" y="19608"/>
                  </a:lnTo>
                  <a:lnTo>
                    <a:pt x="2201" y="18591"/>
                  </a:lnTo>
                  <a:close/>
                  <a:moveTo>
                    <a:pt x="7096" y="18591"/>
                  </a:moveTo>
                  <a:lnTo>
                    <a:pt x="7096" y="19608"/>
                  </a:lnTo>
                  <a:lnTo>
                    <a:pt x="6051" y="19608"/>
                  </a:lnTo>
                  <a:lnTo>
                    <a:pt x="6051" y="18591"/>
                  </a:lnTo>
                  <a:close/>
                  <a:moveTo>
                    <a:pt x="10973" y="18591"/>
                  </a:moveTo>
                  <a:lnTo>
                    <a:pt x="10973" y="19608"/>
                  </a:lnTo>
                  <a:lnTo>
                    <a:pt x="9901" y="19608"/>
                  </a:lnTo>
                  <a:lnTo>
                    <a:pt x="9901" y="18591"/>
                  </a:lnTo>
                  <a:close/>
                  <a:moveTo>
                    <a:pt x="3246" y="20653"/>
                  </a:moveTo>
                  <a:lnTo>
                    <a:pt x="3246" y="21671"/>
                  </a:lnTo>
                  <a:lnTo>
                    <a:pt x="2201" y="21671"/>
                  </a:lnTo>
                  <a:lnTo>
                    <a:pt x="2201" y="20653"/>
                  </a:lnTo>
                  <a:close/>
                  <a:moveTo>
                    <a:pt x="7096" y="20653"/>
                  </a:moveTo>
                  <a:lnTo>
                    <a:pt x="7096" y="21671"/>
                  </a:lnTo>
                  <a:lnTo>
                    <a:pt x="6051" y="21671"/>
                  </a:lnTo>
                  <a:lnTo>
                    <a:pt x="6051" y="20653"/>
                  </a:lnTo>
                  <a:close/>
                  <a:moveTo>
                    <a:pt x="10973" y="20653"/>
                  </a:moveTo>
                  <a:lnTo>
                    <a:pt x="10973" y="21671"/>
                  </a:lnTo>
                  <a:lnTo>
                    <a:pt x="9901" y="21671"/>
                  </a:lnTo>
                  <a:lnTo>
                    <a:pt x="9901" y="20653"/>
                  </a:lnTo>
                  <a:close/>
                  <a:moveTo>
                    <a:pt x="3246" y="22716"/>
                  </a:moveTo>
                  <a:lnTo>
                    <a:pt x="3246" y="23733"/>
                  </a:lnTo>
                  <a:lnTo>
                    <a:pt x="2201" y="23733"/>
                  </a:lnTo>
                  <a:lnTo>
                    <a:pt x="2201" y="22716"/>
                  </a:lnTo>
                  <a:close/>
                  <a:moveTo>
                    <a:pt x="7096" y="22716"/>
                  </a:moveTo>
                  <a:lnTo>
                    <a:pt x="7096" y="23733"/>
                  </a:lnTo>
                  <a:lnTo>
                    <a:pt x="6051" y="23733"/>
                  </a:lnTo>
                  <a:lnTo>
                    <a:pt x="6051" y="22716"/>
                  </a:lnTo>
                  <a:close/>
                  <a:moveTo>
                    <a:pt x="10973" y="22716"/>
                  </a:moveTo>
                  <a:lnTo>
                    <a:pt x="10973" y="23733"/>
                  </a:lnTo>
                  <a:lnTo>
                    <a:pt x="9901" y="23733"/>
                  </a:lnTo>
                  <a:lnTo>
                    <a:pt x="9901" y="22716"/>
                  </a:lnTo>
                  <a:close/>
                  <a:moveTo>
                    <a:pt x="3246" y="24778"/>
                  </a:moveTo>
                  <a:lnTo>
                    <a:pt x="3246" y="25796"/>
                  </a:lnTo>
                  <a:lnTo>
                    <a:pt x="2201" y="25796"/>
                  </a:lnTo>
                  <a:lnTo>
                    <a:pt x="2201" y="24778"/>
                  </a:lnTo>
                  <a:close/>
                  <a:moveTo>
                    <a:pt x="7096" y="24778"/>
                  </a:moveTo>
                  <a:lnTo>
                    <a:pt x="7096" y="25796"/>
                  </a:lnTo>
                  <a:lnTo>
                    <a:pt x="6051" y="25796"/>
                  </a:lnTo>
                  <a:lnTo>
                    <a:pt x="6051" y="24778"/>
                  </a:lnTo>
                  <a:close/>
                  <a:moveTo>
                    <a:pt x="10973" y="24778"/>
                  </a:moveTo>
                  <a:lnTo>
                    <a:pt x="10973" y="25796"/>
                  </a:lnTo>
                  <a:lnTo>
                    <a:pt x="9901" y="25796"/>
                  </a:lnTo>
                  <a:lnTo>
                    <a:pt x="9901" y="24778"/>
                  </a:lnTo>
                  <a:close/>
                  <a:moveTo>
                    <a:pt x="3246" y="26841"/>
                  </a:moveTo>
                  <a:lnTo>
                    <a:pt x="3246" y="27858"/>
                  </a:lnTo>
                  <a:lnTo>
                    <a:pt x="2201" y="27858"/>
                  </a:lnTo>
                  <a:lnTo>
                    <a:pt x="2201" y="26841"/>
                  </a:lnTo>
                  <a:close/>
                  <a:moveTo>
                    <a:pt x="7096" y="26841"/>
                  </a:moveTo>
                  <a:lnTo>
                    <a:pt x="7096" y="27858"/>
                  </a:lnTo>
                  <a:lnTo>
                    <a:pt x="6051" y="27858"/>
                  </a:lnTo>
                  <a:lnTo>
                    <a:pt x="6051" y="26841"/>
                  </a:lnTo>
                  <a:close/>
                  <a:moveTo>
                    <a:pt x="10973" y="26841"/>
                  </a:moveTo>
                  <a:lnTo>
                    <a:pt x="10973" y="27858"/>
                  </a:lnTo>
                  <a:lnTo>
                    <a:pt x="9901" y="27858"/>
                  </a:lnTo>
                  <a:lnTo>
                    <a:pt x="9901" y="26841"/>
                  </a:lnTo>
                  <a:close/>
                  <a:moveTo>
                    <a:pt x="3246" y="28903"/>
                  </a:moveTo>
                  <a:lnTo>
                    <a:pt x="3246" y="29921"/>
                  </a:lnTo>
                  <a:lnTo>
                    <a:pt x="2201" y="29921"/>
                  </a:lnTo>
                  <a:lnTo>
                    <a:pt x="2201" y="28903"/>
                  </a:lnTo>
                  <a:close/>
                  <a:moveTo>
                    <a:pt x="7096" y="28903"/>
                  </a:moveTo>
                  <a:lnTo>
                    <a:pt x="7096" y="29921"/>
                  </a:lnTo>
                  <a:lnTo>
                    <a:pt x="6051" y="29921"/>
                  </a:lnTo>
                  <a:lnTo>
                    <a:pt x="6051" y="28903"/>
                  </a:lnTo>
                  <a:close/>
                  <a:moveTo>
                    <a:pt x="10973" y="28903"/>
                  </a:moveTo>
                  <a:lnTo>
                    <a:pt x="10973" y="29921"/>
                  </a:lnTo>
                  <a:lnTo>
                    <a:pt x="9901" y="29921"/>
                  </a:lnTo>
                  <a:lnTo>
                    <a:pt x="9901" y="28903"/>
                  </a:lnTo>
                  <a:close/>
                  <a:moveTo>
                    <a:pt x="3246" y="30966"/>
                  </a:moveTo>
                  <a:lnTo>
                    <a:pt x="3246" y="31983"/>
                  </a:lnTo>
                  <a:lnTo>
                    <a:pt x="2201" y="31983"/>
                  </a:lnTo>
                  <a:lnTo>
                    <a:pt x="2201" y="30966"/>
                  </a:lnTo>
                  <a:close/>
                  <a:moveTo>
                    <a:pt x="7096" y="30966"/>
                  </a:moveTo>
                  <a:lnTo>
                    <a:pt x="7096" y="31983"/>
                  </a:lnTo>
                  <a:lnTo>
                    <a:pt x="6051" y="31983"/>
                  </a:lnTo>
                  <a:lnTo>
                    <a:pt x="6051" y="30966"/>
                  </a:lnTo>
                  <a:close/>
                  <a:moveTo>
                    <a:pt x="10973" y="30966"/>
                  </a:moveTo>
                  <a:lnTo>
                    <a:pt x="10973" y="31983"/>
                  </a:lnTo>
                  <a:lnTo>
                    <a:pt x="9901" y="31983"/>
                  </a:lnTo>
                  <a:lnTo>
                    <a:pt x="9901" y="30966"/>
                  </a:lnTo>
                  <a:close/>
                  <a:moveTo>
                    <a:pt x="3246" y="33028"/>
                  </a:moveTo>
                  <a:lnTo>
                    <a:pt x="3246" y="34046"/>
                  </a:lnTo>
                  <a:lnTo>
                    <a:pt x="2201" y="34046"/>
                  </a:lnTo>
                  <a:lnTo>
                    <a:pt x="2201" y="33028"/>
                  </a:lnTo>
                  <a:close/>
                  <a:moveTo>
                    <a:pt x="7096" y="33028"/>
                  </a:moveTo>
                  <a:lnTo>
                    <a:pt x="7096" y="34046"/>
                  </a:lnTo>
                  <a:lnTo>
                    <a:pt x="6051" y="34046"/>
                  </a:lnTo>
                  <a:lnTo>
                    <a:pt x="6051" y="33028"/>
                  </a:lnTo>
                  <a:close/>
                  <a:moveTo>
                    <a:pt x="10973" y="33028"/>
                  </a:moveTo>
                  <a:lnTo>
                    <a:pt x="10973" y="34046"/>
                  </a:lnTo>
                  <a:lnTo>
                    <a:pt x="9901" y="34046"/>
                  </a:lnTo>
                  <a:lnTo>
                    <a:pt x="9901" y="33028"/>
                  </a:lnTo>
                  <a:close/>
                  <a:moveTo>
                    <a:pt x="3246" y="35091"/>
                  </a:moveTo>
                  <a:lnTo>
                    <a:pt x="3246" y="35613"/>
                  </a:lnTo>
                  <a:lnTo>
                    <a:pt x="2201" y="35613"/>
                  </a:lnTo>
                  <a:lnTo>
                    <a:pt x="2201" y="35091"/>
                  </a:lnTo>
                  <a:close/>
                  <a:moveTo>
                    <a:pt x="7096" y="35091"/>
                  </a:moveTo>
                  <a:lnTo>
                    <a:pt x="7096" y="35613"/>
                  </a:lnTo>
                  <a:lnTo>
                    <a:pt x="6051" y="35613"/>
                  </a:lnTo>
                  <a:lnTo>
                    <a:pt x="6051" y="35091"/>
                  </a:lnTo>
                  <a:close/>
                  <a:moveTo>
                    <a:pt x="10973" y="35091"/>
                  </a:moveTo>
                  <a:lnTo>
                    <a:pt x="10973" y="35613"/>
                  </a:lnTo>
                  <a:lnTo>
                    <a:pt x="9901" y="35613"/>
                  </a:lnTo>
                  <a:lnTo>
                    <a:pt x="9901" y="35091"/>
                  </a:lnTo>
                  <a:close/>
                  <a:moveTo>
                    <a:pt x="6381" y="1"/>
                  </a:moveTo>
                  <a:lnTo>
                    <a:pt x="1" y="5226"/>
                  </a:lnTo>
                  <a:lnTo>
                    <a:pt x="1" y="39546"/>
                  </a:lnTo>
                  <a:lnTo>
                    <a:pt x="12761" y="39546"/>
                  </a:lnTo>
                  <a:lnTo>
                    <a:pt x="12761" y="5226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962102" y="4523959"/>
              <a:ext cx="337297" cy="629623"/>
            </a:xfrm>
            <a:custGeom>
              <a:avLst/>
              <a:gdLst/>
              <a:ahLst/>
              <a:cxnLst/>
              <a:rect l="l" t="t" r="r" b="b"/>
              <a:pathLst>
                <a:path w="11963" h="22331" extrusionOk="0">
                  <a:moveTo>
                    <a:pt x="4593" y="1458"/>
                  </a:moveTo>
                  <a:lnTo>
                    <a:pt x="4593" y="2008"/>
                  </a:lnTo>
                  <a:lnTo>
                    <a:pt x="3548" y="2008"/>
                  </a:lnTo>
                  <a:lnTo>
                    <a:pt x="3548" y="1458"/>
                  </a:lnTo>
                  <a:close/>
                  <a:moveTo>
                    <a:pt x="7398" y="1458"/>
                  </a:moveTo>
                  <a:lnTo>
                    <a:pt x="7398" y="2008"/>
                  </a:lnTo>
                  <a:lnTo>
                    <a:pt x="6353" y="2008"/>
                  </a:lnTo>
                  <a:lnTo>
                    <a:pt x="6353" y="1458"/>
                  </a:lnTo>
                  <a:close/>
                  <a:moveTo>
                    <a:pt x="10230" y="1458"/>
                  </a:moveTo>
                  <a:lnTo>
                    <a:pt x="10230" y="2008"/>
                  </a:lnTo>
                  <a:lnTo>
                    <a:pt x="9158" y="2008"/>
                  </a:lnTo>
                  <a:lnTo>
                    <a:pt x="9158" y="1458"/>
                  </a:lnTo>
                  <a:close/>
                  <a:moveTo>
                    <a:pt x="4593" y="2998"/>
                  </a:moveTo>
                  <a:lnTo>
                    <a:pt x="4593" y="4016"/>
                  </a:lnTo>
                  <a:lnTo>
                    <a:pt x="3548" y="4016"/>
                  </a:lnTo>
                  <a:lnTo>
                    <a:pt x="3548" y="2998"/>
                  </a:lnTo>
                  <a:close/>
                  <a:moveTo>
                    <a:pt x="7398" y="2998"/>
                  </a:moveTo>
                  <a:lnTo>
                    <a:pt x="7398" y="4016"/>
                  </a:lnTo>
                  <a:lnTo>
                    <a:pt x="6353" y="4016"/>
                  </a:lnTo>
                  <a:lnTo>
                    <a:pt x="6353" y="2998"/>
                  </a:lnTo>
                  <a:close/>
                  <a:moveTo>
                    <a:pt x="10230" y="2998"/>
                  </a:moveTo>
                  <a:lnTo>
                    <a:pt x="10230" y="4016"/>
                  </a:lnTo>
                  <a:lnTo>
                    <a:pt x="9158" y="4016"/>
                  </a:lnTo>
                  <a:lnTo>
                    <a:pt x="9158" y="2998"/>
                  </a:lnTo>
                  <a:close/>
                  <a:moveTo>
                    <a:pt x="4593" y="5033"/>
                  </a:moveTo>
                  <a:lnTo>
                    <a:pt x="4593" y="6051"/>
                  </a:lnTo>
                  <a:lnTo>
                    <a:pt x="3548" y="6051"/>
                  </a:lnTo>
                  <a:lnTo>
                    <a:pt x="3548" y="5033"/>
                  </a:lnTo>
                  <a:close/>
                  <a:moveTo>
                    <a:pt x="7398" y="5033"/>
                  </a:moveTo>
                  <a:lnTo>
                    <a:pt x="7398" y="6051"/>
                  </a:lnTo>
                  <a:lnTo>
                    <a:pt x="6353" y="6051"/>
                  </a:lnTo>
                  <a:lnTo>
                    <a:pt x="6353" y="5033"/>
                  </a:lnTo>
                  <a:close/>
                  <a:moveTo>
                    <a:pt x="10230" y="5033"/>
                  </a:moveTo>
                  <a:lnTo>
                    <a:pt x="10230" y="6051"/>
                  </a:lnTo>
                  <a:lnTo>
                    <a:pt x="9158" y="6051"/>
                  </a:lnTo>
                  <a:lnTo>
                    <a:pt x="9158" y="5033"/>
                  </a:lnTo>
                  <a:close/>
                  <a:moveTo>
                    <a:pt x="4593" y="7068"/>
                  </a:moveTo>
                  <a:lnTo>
                    <a:pt x="4593" y="8058"/>
                  </a:lnTo>
                  <a:lnTo>
                    <a:pt x="3548" y="8058"/>
                  </a:lnTo>
                  <a:lnTo>
                    <a:pt x="3548" y="7068"/>
                  </a:lnTo>
                  <a:close/>
                  <a:moveTo>
                    <a:pt x="7398" y="7068"/>
                  </a:moveTo>
                  <a:lnTo>
                    <a:pt x="7398" y="8058"/>
                  </a:lnTo>
                  <a:lnTo>
                    <a:pt x="6353" y="8058"/>
                  </a:lnTo>
                  <a:lnTo>
                    <a:pt x="6353" y="7068"/>
                  </a:lnTo>
                  <a:close/>
                  <a:moveTo>
                    <a:pt x="10230" y="7068"/>
                  </a:moveTo>
                  <a:lnTo>
                    <a:pt x="10230" y="8058"/>
                  </a:lnTo>
                  <a:lnTo>
                    <a:pt x="9158" y="8058"/>
                  </a:lnTo>
                  <a:lnTo>
                    <a:pt x="9158" y="7068"/>
                  </a:lnTo>
                  <a:close/>
                  <a:moveTo>
                    <a:pt x="4593" y="9076"/>
                  </a:moveTo>
                  <a:lnTo>
                    <a:pt x="4593" y="10093"/>
                  </a:lnTo>
                  <a:lnTo>
                    <a:pt x="3548" y="10093"/>
                  </a:lnTo>
                  <a:lnTo>
                    <a:pt x="3548" y="9076"/>
                  </a:lnTo>
                  <a:close/>
                  <a:moveTo>
                    <a:pt x="7398" y="9076"/>
                  </a:moveTo>
                  <a:lnTo>
                    <a:pt x="7398" y="10093"/>
                  </a:lnTo>
                  <a:lnTo>
                    <a:pt x="6353" y="10093"/>
                  </a:lnTo>
                  <a:lnTo>
                    <a:pt x="6353" y="9076"/>
                  </a:lnTo>
                  <a:close/>
                  <a:moveTo>
                    <a:pt x="10230" y="9076"/>
                  </a:moveTo>
                  <a:lnTo>
                    <a:pt x="10230" y="10093"/>
                  </a:lnTo>
                  <a:lnTo>
                    <a:pt x="9158" y="10093"/>
                  </a:lnTo>
                  <a:lnTo>
                    <a:pt x="9158" y="9076"/>
                  </a:lnTo>
                  <a:close/>
                  <a:moveTo>
                    <a:pt x="4593" y="11111"/>
                  </a:moveTo>
                  <a:lnTo>
                    <a:pt x="4593" y="12128"/>
                  </a:lnTo>
                  <a:lnTo>
                    <a:pt x="3548" y="12128"/>
                  </a:lnTo>
                  <a:lnTo>
                    <a:pt x="3548" y="11111"/>
                  </a:lnTo>
                  <a:close/>
                  <a:moveTo>
                    <a:pt x="7398" y="11111"/>
                  </a:moveTo>
                  <a:lnTo>
                    <a:pt x="7398" y="12128"/>
                  </a:lnTo>
                  <a:lnTo>
                    <a:pt x="6353" y="12128"/>
                  </a:lnTo>
                  <a:lnTo>
                    <a:pt x="6353" y="11111"/>
                  </a:lnTo>
                  <a:close/>
                  <a:moveTo>
                    <a:pt x="10230" y="11111"/>
                  </a:moveTo>
                  <a:lnTo>
                    <a:pt x="10230" y="12128"/>
                  </a:lnTo>
                  <a:lnTo>
                    <a:pt x="9158" y="12128"/>
                  </a:lnTo>
                  <a:lnTo>
                    <a:pt x="9158" y="11111"/>
                  </a:lnTo>
                  <a:close/>
                  <a:moveTo>
                    <a:pt x="4593" y="13118"/>
                  </a:moveTo>
                  <a:lnTo>
                    <a:pt x="4593" y="14136"/>
                  </a:lnTo>
                  <a:lnTo>
                    <a:pt x="3548" y="14136"/>
                  </a:lnTo>
                  <a:lnTo>
                    <a:pt x="3548" y="13118"/>
                  </a:lnTo>
                  <a:close/>
                  <a:moveTo>
                    <a:pt x="7398" y="13118"/>
                  </a:moveTo>
                  <a:lnTo>
                    <a:pt x="7398" y="14136"/>
                  </a:lnTo>
                  <a:lnTo>
                    <a:pt x="6353" y="14136"/>
                  </a:lnTo>
                  <a:lnTo>
                    <a:pt x="6353" y="13118"/>
                  </a:lnTo>
                  <a:close/>
                  <a:moveTo>
                    <a:pt x="10230" y="13118"/>
                  </a:moveTo>
                  <a:lnTo>
                    <a:pt x="10230" y="14136"/>
                  </a:lnTo>
                  <a:lnTo>
                    <a:pt x="9158" y="14136"/>
                  </a:lnTo>
                  <a:lnTo>
                    <a:pt x="9158" y="13118"/>
                  </a:lnTo>
                  <a:close/>
                  <a:moveTo>
                    <a:pt x="4593" y="15153"/>
                  </a:moveTo>
                  <a:lnTo>
                    <a:pt x="4593" y="16171"/>
                  </a:lnTo>
                  <a:lnTo>
                    <a:pt x="3548" y="16171"/>
                  </a:lnTo>
                  <a:lnTo>
                    <a:pt x="3548" y="15153"/>
                  </a:lnTo>
                  <a:close/>
                  <a:moveTo>
                    <a:pt x="7398" y="15153"/>
                  </a:moveTo>
                  <a:lnTo>
                    <a:pt x="7398" y="16171"/>
                  </a:lnTo>
                  <a:lnTo>
                    <a:pt x="6353" y="16171"/>
                  </a:lnTo>
                  <a:lnTo>
                    <a:pt x="6353" y="15153"/>
                  </a:lnTo>
                  <a:close/>
                  <a:moveTo>
                    <a:pt x="10230" y="15153"/>
                  </a:moveTo>
                  <a:lnTo>
                    <a:pt x="10230" y="16171"/>
                  </a:lnTo>
                  <a:lnTo>
                    <a:pt x="9158" y="16171"/>
                  </a:lnTo>
                  <a:lnTo>
                    <a:pt x="9158" y="15153"/>
                  </a:lnTo>
                  <a:close/>
                  <a:moveTo>
                    <a:pt x="4593" y="17188"/>
                  </a:moveTo>
                  <a:lnTo>
                    <a:pt x="4593" y="18178"/>
                  </a:lnTo>
                  <a:lnTo>
                    <a:pt x="3548" y="18178"/>
                  </a:lnTo>
                  <a:lnTo>
                    <a:pt x="3548" y="17188"/>
                  </a:lnTo>
                  <a:close/>
                  <a:moveTo>
                    <a:pt x="7398" y="17188"/>
                  </a:moveTo>
                  <a:lnTo>
                    <a:pt x="7398" y="18178"/>
                  </a:lnTo>
                  <a:lnTo>
                    <a:pt x="6353" y="18178"/>
                  </a:lnTo>
                  <a:lnTo>
                    <a:pt x="6353" y="17188"/>
                  </a:lnTo>
                  <a:close/>
                  <a:moveTo>
                    <a:pt x="10230" y="17188"/>
                  </a:moveTo>
                  <a:lnTo>
                    <a:pt x="10230" y="18178"/>
                  </a:lnTo>
                  <a:lnTo>
                    <a:pt x="9158" y="18178"/>
                  </a:lnTo>
                  <a:lnTo>
                    <a:pt x="9158" y="17188"/>
                  </a:lnTo>
                  <a:close/>
                  <a:moveTo>
                    <a:pt x="4593" y="19196"/>
                  </a:moveTo>
                  <a:lnTo>
                    <a:pt x="4593" y="19718"/>
                  </a:lnTo>
                  <a:lnTo>
                    <a:pt x="3548" y="19718"/>
                  </a:lnTo>
                  <a:lnTo>
                    <a:pt x="3548" y="19196"/>
                  </a:lnTo>
                  <a:close/>
                  <a:moveTo>
                    <a:pt x="7398" y="19196"/>
                  </a:moveTo>
                  <a:lnTo>
                    <a:pt x="7398" y="19718"/>
                  </a:lnTo>
                  <a:lnTo>
                    <a:pt x="6353" y="19718"/>
                  </a:lnTo>
                  <a:lnTo>
                    <a:pt x="6353" y="19196"/>
                  </a:lnTo>
                  <a:close/>
                  <a:moveTo>
                    <a:pt x="10230" y="19196"/>
                  </a:moveTo>
                  <a:lnTo>
                    <a:pt x="10230" y="19718"/>
                  </a:lnTo>
                  <a:lnTo>
                    <a:pt x="9158" y="19718"/>
                  </a:lnTo>
                  <a:lnTo>
                    <a:pt x="9158" y="19196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1963" y="22331"/>
                  </a:lnTo>
                  <a:lnTo>
                    <a:pt x="1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3318540" y="4420848"/>
              <a:ext cx="295427" cy="732732"/>
            </a:xfrm>
            <a:custGeom>
              <a:avLst/>
              <a:gdLst/>
              <a:ahLst/>
              <a:cxnLst/>
              <a:rect l="l" t="t" r="r" b="b"/>
              <a:pathLst>
                <a:path w="10478" h="25988" extrusionOk="0">
                  <a:moveTo>
                    <a:pt x="2943" y="5830"/>
                  </a:moveTo>
                  <a:lnTo>
                    <a:pt x="2943" y="6353"/>
                  </a:lnTo>
                  <a:lnTo>
                    <a:pt x="1898" y="6353"/>
                  </a:lnTo>
                  <a:lnTo>
                    <a:pt x="1898" y="5830"/>
                  </a:lnTo>
                  <a:close/>
                  <a:moveTo>
                    <a:pt x="5748" y="5830"/>
                  </a:moveTo>
                  <a:lnTo>
                    <a:pt x="5748" y="6353"/>
                  </a:lnTo>
                  <a:lnTo>
                    <a:pt x="4703" y="6353"/>
                  </a:lnTo>
                  <a:lnTo>
                    <a:pt x="4703" y="5830"/>
                  </a:lnTo>
                  <a:close/>
                  <a:moveTo>
                    <a:pt x="8553" y="5830"/>
                  </a:moveTo>
                  <a:lnTo>
                    <a:pt x="8553" y="6353"/>
                  </a:lnTo>
                  <a:lnTo>
                    <a:pt x="7508" y="6353"/>
                  </a:lnTo>
                  <a:lnTo>
                    <a:pt x="7508" y="5830"/>
                  </a:lnTo>
                  <a:close/>
                  <a:moveTo>
                    <a:pt x="2943" y="7370"/>
                  </a:moveTo>
                  <a:lnTo>
                    <a:pt x="2943" y="8388"/>
                  </a:lnTo>
                  <a:lnTo>
                    <a:pt x="1898" y="8388"/>
                  </a:lnTo>
                  <a:lnTo>
                    <a:pt x="1898" y="7370"/>
                  </a:lnTo>
                  <a:close/>
                  <a:moveTo>
                    <a:pt x="5748" y="7370"/>
                  </a:moveTo>
                  <a:lnTo>
                    <a:pt x="5748" y="8388"/>
                  </a:lnTo>
                  <a:lnTo>
                    <a:pt x="4703" y="8388"/>
                  </a:lnTo>
                  <a:lnTo>
                    <a:pt x="4703" y="7370"/>
                  </a:lnTo>
                  <a:close/>
                  <a:moveTo>
                    <a:pt x="8553" y="7370"/>
                  </a:moveTo>
                  <a:lnTo>
                    <a:pt x="8553" y="8388"/>
                  </a:lnTo>
                  <a:lnTo>
                    <a:pt x="7508" y="8388"/>
                  </a:lnTo>
                  <a:lnTo>
                    <a:pt x="7508" y="7370"/>
                  </a:lnTo>
                  <a:close/>
                  <a:moveTo>
                    <a:pt x="2943" y="9378"/>
                  </a:moveTo>
                  <a:lnTo>
                    <a:pt x="2943" y="10395"/>
                  </a:lnTo>
                  <a:lnTo>
                    <a:pt x="1898" y="10395"/>
                  </a:lnTo>
                  <a:lnTo>
                    <a:pt x="1898" y="9378"/>
                  </a:lnTo>
                  <a:close/>
                  <a:moveTo>
                    <a:pt x="5748" y="9378"/>
                  </a:moveTo>
                  <a:lnTo>
                    <a:pt x="5748" y="10395"/>
                  </a:lnTo>
                  <a:lnTo>
                    <a:pt x="4703" y="10395"/>
                  </a:lnTo>
                  <a:lnTo>
                    <a:pt x="4703" y="9378"/>
                  </a:lnTo>
                  <a:close/>
                  <a:moveTo>
                    <a:pt x="8553" y="9378"/>
                  </a:moveTo>
                  <a:lnTo>
                    <a:pt x="8553" y="10395"/>
                  </a:lnTo>
                  <a:lnTo>
                    <a:pt x="7508" y="10395"/>
                  </a:lnTo>
                  <a:lnTo>
                    <a:pt x="7508" y="9378"/>
                  </a:lnTo>
                  <a:close/>
                  <a:moveTo>
                    <a:pt x="2943" y="11413"/>
                  </a:moveTo>
                  <a:lnTo>
                    <a:pt x="2943" y="12430"/>
                  </a:lnTo>
                  <a:lnTo>
                    <a:pt x="1898" y="12430"/>
                  </a:lnTo>
                  <a:lnTo>
                    <a:pt x="1898" y="11413"/>
                  </a:lnTo>
                  <a:close/>
                  <a:moveTo>
                    <a:pt x="5748" y="11413"/>
                  </a:moveTo>
                  <a:lnTo>
                    <a:pt x="5748" y="12430"/>
                  </a:lnTo>
                  <a:lnTo>
                    <a:pt x="4703" y="12430"/>
                  </a:lnTo>
                  <a:lnTo>
                    <a:pt x="4703" y="11413"/>
                  </a:lnTo>
                  <a:close/>
                  <a:moveTo>
                    <a:pt x="8553" y="11413"/>
                  </a:moveTo>
                  <a:lnTo>
                    <a:pt x="8553" y="12430"/>
                  </a:lnTo>
                  <a:lnTo>
                    <a:pt x="7508" y="12430"/>
                  </a:lnTo>
                  <a:lnTo>
                    <a:pt x="7508" y="11413"/>
                  </a:lnTo>
                  <a:close/>
                  <a:moveTo>
                    <a:pt x="2943" y="13448"/>
                  </a:moveTo>
                  <a:lnTo>
                    <a:pt x="2943" y="14438"/>
                  </a:lnTo>
                  <a:lnTo>
                    <a:pt x="1898" y="14438"/>
                  </a:lnTo>
                  <a:lnTo>
                    <a:pt x="1898" y="13448"/>
                  </a:lnTo>
                  <a:close/>
                  <a:moveTo>
                    <a:pt x="5748" y="13448"/>
                  </a:moveTo>
                  <a:lnTo>
                    <a:pt x="5748" y="14438"/>
                  </a:lnTo>
                  <a:lnTo>
                    <a:pt x="4703" y="14438"/>
                  </a:lnTo>
                  <a:lnTo>
                    <a:pt x="4703" y="13448"/>
                  </a:lnTo>
                  <a:close/>
                  <a:moveTo>
                    <a:pt x="8553" y="13448"/>
                  </a:moveTo>
                  <a:lnTo>
                    <a:pt x="8553" y="14438"/>
                  </a:lnTo>
                  <a:lnTo>
                    <a:pt x="7508" y="14438"/>
                  </a:lnTo>
                  <a:lnTo>
                    <a:pt x="7508" y="13448"/>
                  </a:lnTo>
                  <a:close/>
                  <a:moveTo>
                    <a:pt x="2943" y="15455"/>
                  </a:moveTo>
                  <a:lnTo>
                    <a:pt x="2943" y="16473"/>
                  </a:lnTo>
                  <a:lnTo>
                    <a:pt x="1898" y="16473"/>
                  </a:lnTo>
                  <a:lnTo>
                    <a:pt x="1898" y="15455"/>
                  </a:lnTo>
                  <a:close/>
                  <a:moveTo>
                    <a:pt x="5748" y="15455"/>
                  </a:moveTo>
                  <a:lnTo>
                    <a:pt x="5748" y="16473"/>
                  </a:lnTo>
                  <a:lnTo>
                    <a:pt x="4703" y="16473"/>
                  </a:lnTo>
                  <a:lnTo>
                    <a:pt x="4703" y="15455"/>
                  </a:lnTo>
                  <a:close/>
                  <a:moveTo>
                    <a:pt x="8553" y="15455"/>
                  </a:moveTo>
                  <a:lnTo>
                    <a:pt x="8553" y="16473"/>
                  </a:lnTo>
                  <a:lnTo>
                    <a:pt x="7508" y="16473"/>
                  </a:lnTo>
                  <a:lnTo>
                    <a:pt x="7508" y="15455"/>
                  </a:lnTo>
                  <a:close/>
                  <a:moveTo>
                    <a:pt x="2943" y="17490"/>
                  </a:moveTo>
                  <a:lnTo>
                    <a:pt x="2943" y="18508"/>
                  </a:lnTo>
                  <a:lnTo>
                    <a:pt x="1898" y="18508"/>
                  </a:lnTo>
                  <a:lnTo>
                    <a:pt x="1898" y="17490"/>
                  </a:lnTo>
                  <a:close/>
                  <a:moveTo>
                    <a:pt x="5748" y="17490"/>
                  </a:moveTo>
                  <a:lnTo>
                    <a:pt x="5748" y="18508"/>
                  </a:lnTo>
                  <a:lnTo>
                    <a:pt x="4703" y="18508"/>
                  </a:lnTo>
                  <a:lnTo>
                    <a:pt x="4703" y="17490"/>
                  </a:lnTo>
                  <a:close/>
                  <a:moveTo>
                    <a:pt x="8553" y="17490"/>
                  </a:moveTo>
                  <a:lnTo>
                    <a:pt x="8553" y="18508"/>
                  </a:lnTo>
                  <a:lnTo>
                    <a:pt x="7508" y="18508"/>
                  </a:lnTo>
                  <a:lnTo>
                    <a:pt x="7508" y="17490"/>
                  </a:lnTo>
                  <a:close/>
                  <a:moveTo>
                    <a:pt x="2943" y="19498"/>
                  </a:moveTo>
                  <a:lnTo>
                    <a:pt x="2943" y="20515"/>
                  </a:lnTo>
                  <a:lnTo>
                    <a:pt x="1898" y="20515"/>
                  </a:lnTo>
                  <a:lnTo>
                    <a:pt x="1898" y="19498"/>
                  </a:lnTo>
                  <a:close/>
                  <a:moveTo>
                    <a:pt x="5748" y="19498"/>
                  </a:moveTo>
                  <a:lnTo>
                    <a:pt x="5748" y="20515"/>
                  </a:lnTo>
                  <a:lnTo>
                    <a:pt x="4703" y="20515"/>
                  </a:lnTo>
                  <a:lnTo>
                    <a:pt x="4703" y="19498"/>
                  </a:lnTo>
                  <a:close/>
                  <a:moveTo>
                    <a:pt x="8553" y="19498"/>
                  </a:moveTo>
                  <a:lnTo>
                    <a:pt x="8553" y="20515"/>
                  </a:lnTo>
                  <a:lnTo>
                    <a:pt x="7508" y="20515"/>
                  </a:lnTo>
                  <a:lnTo>
                    <a:pt x="7508" y="19498"/>
                  </a:lnTo>
                  <a:close/>
                  <a:moveTo>
                    <a:pt x="2943" y="21533"/>
                  </a:moveTo>
                  <a:lnTo>
                    <a:pt x="2943" y="22550"/>
                  </a:lnTo>
                  <a:lnTo>
                    <a:pt x="1898" y="22550"/>
                  </a:lnTo>
                  <a:lnTo>
                    <a:pt x="1898" y="21533"/>
                  </a:lnTo>
                  <a:close/>
                  <a:moveTo>
                    <a:pt x="5748" y="21533"/>
                  </a:moveTo>
                  <a:lnTo>
                    <a:pt x="5748" y="22550"/>
                  </a:lnTo>
                  <a:lnTo>
                    <a:pt x="4703" y="22550"/>
                  </a:lnTo>
                  <a:lnTo>
                    <a:pt x="4703" y="21533"/>
                  </a:lnTo>
                  <a:close/>
                  <a:moveTo>
                    <a:pt x="8553" y="21533"/>
                  </a:moveTo>
                  <a:lnTo>
                    <a:pt x="8553" y="22550"/>
                  </a:lnTo>
                  <a:lnTo>
                    <a:pt x="7508" y="22550"/>
                  </a:lnTo>
                  <a:lnTo>
                    <a:pt x="7508" y="21533"/>
                  </a:lnTo>
                  <a:close/>
                  <a:moveTo>
                    <a:pt x="2943" y="23568"/>
                  </a:moveTo>
                  <a:lnTo>
                    <a:pt x="2943" y="24090"/>
                  </a:lnTo>
                  <a:lnTo>
                    <a:pt x="1898" y="24090"/>
                  </a:lnTo>
                  <a:lnTo>
                    <a:pt x="1898" y="23568"/>
                  </a:lnTo>
                  <a:close/>
                  <a:moveTo>
                    <a:pt x="5748" y="23568"/>
                  </a:moveTo>
                  <a:lnTo>
                    <a:pt x="5748" y="24090"/>
                  </a:lnTo>
                  <a:lnTo>
                    <a:pt x="4703" y="24090"/>
                  </a:lnTo>
                  <a:lnTo>
                    <a:pt x="4703" y="23568"/>
                  </a:lnTo>
                  <a:close/>
                  <a:moveTo>
                    <a:pt x="8553" y="23568"/>
                  </a:moveTo>
                  <a:lnTo>
                    <a:pt x="8553" y="24090"/>
                  </a:lnTo>
                  <a:lnTo>
                    <a:pt x="7508" y="24090"/>
                  </a:lnTo>
                  <a:lnTo>
                    <a:pt x="7508" y="23568"/>
                  </a:lnTo>
                  <a:close/>
                  <a:moveTo>
                    <a:pt x="0" y="0"/>
                  </a:moveTo>
                  <a:lnTo>
                    <a:pt x="0" y="25988"/>
                  </a:lnTo>
                  <a:lnTo>
                    <a:pt x="10478" y="25988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1048700" y="4398848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8"/>
          <p:cNvSpPr/>
          <p:nvPr/>
        </p:nvSpPr>
        <p:spPr>
          <a:xfrm rot="-5400000">
            <a:off x="8060856" y="-30479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/>
          <p:nvPr/>
        </p:nvSpPr>
        <p:spPr>
          <a:xfrm rot="-8352814" flipH="1">
            <a:off x="7901944" y="2692339"/>
            <a:ext cx="2488564" cy="2578583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 rot="2472955" flipH="1">
            <a:off x="-1237713" y="-167596"/>
            <a:ext cx="2488210" cy="2578216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>
            <a:spLocks noGrp="1"/>
          </p:cNvSpPr>
          <p:nvPr>
            <p:ph type="subTitle" idx="1"/>
          </p:nvPr>
        </p:nvSpPr>
        <p:spPr>
          <a:xfrm>
            <a:off x="726900" y="2726875"/>
            <a:ext cx="45309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726900" y="1555000"/>
            <a:ext cx="4530900" cy="121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9"/>
          <p:cNvSpPr>
            <a:spLocks noGrp="1"/>
          </p:cNvSpPr>
          <p:nvPr>
            <p:ph type="pic" idx="2"/>
          </p:nvPr>
        </p:nvSpPr>
        <p:spPr>
          <a:xfrm>
            <a:off x="5493000" y="1109700"/>
            <a:ext cx="2924100" cy="2924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5" name="Google Shape;165;p19"/>
          <p:cNvSpPr/>
          <p:nvPr/>
        </p:nvSpPr>
        <p:spPr>
          <a:xfrm rot="9714778" flipH="1">
            <a:off x="7228360" y="-798422"/>
            <a:ext cx="2488626" cy="257864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 rot="-1862904" flipH="1">
            <a:off x="-328306" y="3516423"/>
            <a:ext cx="2488620" cy="257864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9"/>
          <p:cNvSpPr/>
          <p:nvPr/>
        </p:nvSpPr>
        <p:spPr>
          <a:xfrm rot="5400000" flipH="1">
            <a:off x="-890119" y="-69789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/>
          <p:nvPr/>
        </p:nvSpPr>
        <p:spPr>
          <a:xfrm rot="-5400000" flipH="1">
            <a:off x="7387293" y="439692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7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ubTitle" idx="1"/>
          </p:nvPr>
        </p:nvSpPr>
        <p:spPr>
          <a:xfrm>
            <a:off x="720000" y="1161350"/>
            <a:ext cx="7704000" cy="14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/>
          <p:nvPr/>
        </p:nvSpPr>
        <p:spPr>
          <a:xfrm rot="9714778" flipH="1">
            <a:off x="7228360" y="-798422"/>
            <a:ext cx="2488626" cy="257864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/>
          <p:nvPr/>
        </p:nvSpPr>
        <p:spPr>
          <a:xfrm rot="-1862904" flipH="1">
            <a:off x="-328306" y="3516423"/>
            <a:ext cx="2488620" cy="257864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1"/>
          <p:cNvSpPr/>
          <p:nvPr/>
        </p:nvSpPr>
        <p:spPr>
          <a:xfrm rot="5400000" flipH="1">
            <a:off x="-890119" y="-69789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1"/>
          <p:cNvSpPr/>
          <p:nvPr/>
        </p:nvSpPr>
        <p:spPr>
          <a:xfrm rot="-5400000" flipH="1">
            <a:off x="7387293" y="439692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Char char="●"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8" r:id="rId4"/>
    <p:sldLayoutId id="2147483659" r:id="rId5"/>
    <p:sldLayoutId id="2147483660" r:id="rId6"/>
    <p:sldLayoutId id="2147483664" r:id="rId7"/>
    <p:sldLayoutId id="2147483665" r:id="rId8"/>
    <p:sldLayoutId id="2147483667" r:id="rId9"/>
    <p:sldLayoutId id="2147483679" r:id="rId10"/>
    <p:sldLayoutId id="2147483681" r:id="rId11"/>
    <p:sldLayoutId id="2147483682" r:id="rId12"/>
    <p:sldLayoutId id="2147483683" r:id="rId13"/>
    <p:sldLayoutId id="2147483690" r:id="rId14"/>
    <p:sldLayoutId id="2147483691" r:id="rId15"/>
    <p:sldLayoutId id="2147483692" r:id="rId16"/>
    <p:sldLayoutId id="2147483694" r:id="rId17"/>
    <p:sldLayoutId id="2147483695" r:id="rId18"/>
    <p:sldLayoutId id="2147483696" r:id="rId19"/>
    <p:sldLayoutId id="214748369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3" name="Google Shape;813;p6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497"/>
          </a:xfrm>
          <a:prstGeom prst="rect">
            <a:avLst/>
          </a:prstGeom>
        </p:spPr>
      </p:pic>
      <p:sp>
        <p:nvSpPr>
          <p:cNvPr id="815" name="Google Shape;815;p61"/>
          <p:cNvSpPr/>
          <p:nvPr/>
        </p:nvSpPr>
        <p:spPr>
          <a:xfrm flipH="1">
            <a:off x="6401928" y="425302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 rot="10800000" flipH="1">
            <a:off x="7730456" y="-350210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 rot="-2700000" flipH="1">
            <a:off x="-394369" y="3859840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585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72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Important windmill locations</a:t>
            </a:r>
            <a:endParaRPr dirty="0"/>
          </a:p>
        </p:txBody>
      </p:sp>
      <p:grpSp>
        <p:nvGrpSpPr>
          <p:cNvPr id="1097" name="Google Shape;1097;p72"/>
          <p:cNvGrpSpPr/>
          <p:nvPr/>
        </p:nvGrpSpPr>
        <p:grpSpPr>
          <a:xfrm>
            <a:off x="3747660" y="1848125"/>
            <a:ext cx="4397291" cy="2342597"/>
            <a:chOff x="233350" y="949250"/>
            <a:chExt cx="7137300" cy="3802300"/>
          </a:xfrm>
        </p:grpSpPr>
        <p:sp>
          <p:nvSpPr>
            <p:cNvPr id="1098" name="Google Shape;1098;p7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0" name="Google Shape;1150;p72"/>
          <p:cNvSpPr txBox="1">
            <a:spLocks noGrp="1"/>
          </p:cNvSpPr>
          <p:nvPr>
            <p:ph type="title"/>
          </p:nvPr>
        </p:nvSpPr>
        <p:spPr>
          <a:xfrm flipH="1">
            <a:off x="575439" y="1839435"/>
            <a:ext cx="6181638" cy="20591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>
              <a:spcAft>
                <a:spcPts val="1200"/>
              </a:spcAft>
            </a:pPr>
            <a:r>
              <a:rPr lang="en-GB" sz="1500" dirty="0"/>
              <a:t>Open </a:t>
            </a:r>
            <a:r>
              <a:rPr lang="en-GB" sz="1500" dirty="0" smtClean="0"/>
              <a:t>Area </a:t>
            </a:r>
            <a:br>
              <a:rPr lang="en-GB" sz="1500" dirty="0" smtClean="0"/>
            </a:br>
            <a:r>
              <a:rPr lang="en-GB" sz="1500" b="0" dirty="0" smtClean="0"/>
              <a:t>(for winds to blow clearly)</a:t>
            </a:r>
            <a:r>
              <a:rPr lang="en-GB" sz="1500" dirty="0"/>
              <a:t/>
            </a:r>
            <a:br>
              <a:rPr lang="en-GB" sz="1500" dirty="0"/>
            </a:br>
            <a:r>
              <a:rPr lang="en-GB" sz="1500" dirty="0" smtClean="0"/>
              <a:t>Coastal Regions </a:t>
            </a:r>
            <a:br>
              <a:rPr lang="en-GB" sz="1500" dirty="0" smtClean="0"/>
            </a:br>
            <a:r>
              <a:rPr lang="en-GB" sz="1500" b="0" dirty="0" smtClean="0"/>
              <a:t>(as the air current is strong near sea)</a:t>
            </a:r>
            <a:r>
              <a:rPr lang="en-GB" sz="1500" dirty="0"/>
              <a:t/>
            </a:r>
            <a:br>
              <a:rPr lang="en-GB" sz="1500" dirty="0"/>
            </a:br>
            <a:r>
              <a:rPr lang="en-GB" sz="1500" dirty="0" smtClean="0"/>
              <a:t>Deserts</a:t>
            </a:r>
            <a:br>
              <a:rPr lang="en-GB" sz="1500" dirty="0" smtClean="0"/>
            </a:br>
            <a:r>
              <a:rPr lang="en-GB" sz="1500" b="0" dirty="0" smtClean="0"/>
              <a:t>(No obstacle to block or slow the wind</a:t>
            </a:r>
            <a:endParaRPr lang="en-GB" sz="1500" b="0" dirty="0"/>
          </a:p>
        </p:txBody>
      </p:sp>
      <p:sp>
        <p:nvSpPr>
          <p:cNvPr id="1152" name="Google Shape;1152;p72"/>
          <p:cNvSpPr txBox="1">
            <a:spLocks noGrp="1"/>
          </p:cNvSpPr>
          <p:nvPr>
            <p:ph type="title"/>
          </p:nvPr>
        </p:nvSpPr>
        <p:spPr>
          <a:xfrm>
            <a:off x="187234" y="1468100"/>
            <a:ext cx="4761113" cy="4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An ideal Location for Windmill is</a:t>
            </a:r>
            <a:endParaRPr sz="2000" dirty="0"/>
          </a:p>
        </p:txBody>
      </p:sp>
      <p:sp>
        <p:nvSpPr>
          <p:cNvPr id="1156" name="Google Shape;1156;p72"/>
          <p:cNvSpPr/>
          <p:nvPr/>
        </p:nvSpPr>
        <p:spPr>
          <a:xfrm>
            <a:off x="5666429" y="2436388"/>
            <a:ext cx="238200" cy="238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72"/>
          <p:cNvSpPr/>
          <p:nvPr/>
        </p:nvSpPr>
        <p:spPr>
          <a:xfrm>
            <a:off x="418691" y="2160399"/>
            <a:ext cx="115976" cy="1174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lt2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sp>
        <p:nvSpPr>
          <p:cNvPr id="1160" name="Google Shape;1160;p72"/>
          <p:cNvSpPr/>
          <p:nvPr/>
        </p:nvSpPr>
        <p:spPr>
          <a:xfrm>
            <a:off x="4721092" y="3347075"/>
            <a:ext cx="238200" cy="238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72"/>
          <p:cNvSpPr/>
          <p:nvPr/>
        </p:nvSpPr>
        <p:spPr>
          <a:xfrm>
            <a:off x="7639963" y="3585275"/>
            <a:ext cx="238200" cy="238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157;p72"/>
          <p:cNvSpPr/>
          <p:nvPr/>
        </p:nvSpPr>
        <p:spPr>
          <a:xfrm>
            <a:off x="424289" y="2673510"/>
            <a:ext cx="115976" cy="1174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lt2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sp>
        <p:nvSpPr>
          <p:cNvPr id="64" name="Google Shape;1157;p72"/>
          <p:cNvSpPr/>
          <p:nvPr/>
        </p:nvSpPr>
        <p:spPr>
          <a:xfrm>
            <a:off x="425685" y="3190836"/>
            <a:ext cx="115976" cy="1174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lt2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</p:spTree>
    <p:extLst>
      <p:ext uri="{BB962C8B-B14F-4D97-AF65-F5344CB8AC3E}">
        <p14:creationId xmlns:p14="http://schemas.microsoft.com/office/powerpoint/2010/main" val="365121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6" grpId="0"/>
      <p:bldP spid="1150" grpId="0"/>
      <p:bldP spid="1152" grpId="0"/>
      <p:bldP spid="1157" grpId="0" animBg="1"/>
      <p:bldP spid="63" grpId="0" animBg="1"/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19;p49"/>
          <p:cNvGrpSpPr/>
          <p:nvPr/>
        </p:nvGrpSpPr>
        <p:grpSpPr>
          <a:xfrm>
            <a:off x="0" y="1637269"/>
            <a:ext cx="3148867" cy="3512945"/>
            <a:chOff x="0" y="296269"/>
            <a:chExt cx="4587232" cy="4853946"/>
          </a:xfr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8900000" scaled="1"/>
            <a:tileRect/>
          </a:gradFill>
        </p:grpSpPr>
        <p:sp>
          <p:nvSpPr>
            <p:cNvPr id="5" name="Google Shape;520;p49"/>
            <p:cNvSpPr/>
            <p:nvPr/>
          </p:nvSpPr>
          <p:spPr>
            <a:xfrm flipH="1">
              <a:off x="2795292" y="3387101"/>
              <a:ext cx="267847" cy="618257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21;p49"/>
            <p:cNvSpPr/>
            <p:nvPr/>
          </p:nvSpPr>
          <p:spPr>
            <a:xfrm flipH="1">
              <a:off x="3148867" y="3160915"/>
              <a:ext cx="527508" cy="1444418"/>
            </a:xfrm>
            <a:custGeom>
              <a:avLst/>
              <a:gdLst/>
              <a:ahLst/>
              <a:cxnLst/>
              <a:rect l="l" t="t" r="r" b="b"/>
              <a:pathLst>
                <a:path w="8636" h="23647" extrusionOk="0">
                  <a:moveTo>
                    <a:pt x="3388" y="5115"/>
                  </a:moveTo>
                  <a:lnTo>
                    <a:pt x="3388" y="6377"/>
                  </a:lnTo>
                  <a:lnTo>
                    <a:pt x="1993" y="6377"/>
                  </a:lnTo>
                  <a:lnTo>
                    <a:pt x="1993" y="5115"/>
                  </a:lnTo>
                  <a:close/>
                  <a:moveTo>
                    <a:pt x="6643" y="5115"/>
                  </a:moveTo>
                  <a:lnTo>
                    <a:pt x="6643" y="6377"/>
                  </a:lnTo>
                  <a:lnTo>
                    <a:pt x="5248" y="6377"/>
                  </a:lnTo>
                  <a:lnTo>
                    <a:pt x="5248" y="5115"/>
                  </a:lnTo>
                  <a:close/>
                  <a:moveTo>
                    <a:pt x="3388" y="7705"/>
                  </a:moveTo>
                  <a:lnTo>
                    <a:pt x="3388" y="9034"/>
                  </a:lnTo>
                  <a:lnTo>
                    <a:pt x="1993" y="9034"/>
                  </a:lnTo>
                  <a:lnTo>
                    <a:pt x="1993" y="7705"/>
                  </a:lnTo>
                  <a:close/>
                  <a:moveTo>
                    <a:pt x="6643" y="7705"/>
                  </a:moveTo>
                  <a:lnTo>
                    <a:pt x="6643" y="9034"/>
                  </a:lnTo>
                  <a:lnTo>
                    <a:pt x="5248" y="9034"/>
                  </a:lnTo>
                  <a:lnTo>
                    <a:pt x="5248" y="7705"/>
                  </a:lnTo>
                  <a:close/>
                  <a:moveTo>
                    <a:pt x="3388" y="10296"/>
                  </a:moveTo>
                  <a:lnTo>
                    <a:pt x="3388" y="11624"/>
                  </a:lnTo>
                  <a:lnTo>
                    <a:pt x="1993" y="11624"/>
                  </a:lnTo>
                  <a:lnTo>
                    <a:pt x="1993" y="10296"/>
                  </a:lnTo>
                  <a:close/>
                  <a:moveTo>
                    <a:pt x="6643" y="10296"/>
                  </a:moveTo>
                  <a:lnTo>
                    <a:pt x="6643" y="11624"/>
                  </a:lnTo>
                  <a:lnTo>
                    <a:pt x="5248" y="11624"/>
                  </a:lnTo>
                  <a:lnTo>
                    <a:pt x="5248" y="10296"/>
                  </a:lnTo>
                  <a:close/>
                  <a:moveTo>
                    <a:pt x="3388" y="12953"/>
                  </a:moveTo>
                  <a:lnTo>
                    <a:pt x="3388" y="14215"/>
                  </a:lnTo>
                  <a:lnTo>
                    <a:pt x="1993" y="14215"/>
                  </a:lnTo>
                  <a:lnTo>
                    <a:pt x="1993" y="12953"/>
                  </a:lnTo>
                  <a:close/>
                  <a:moveTo>
                    <a:pt x="6643" y="12953"/>
                  </a:moveTo>
                  <a:lnTo>
                    <a:pt x="6643" y="14215"/>
                  </a:lnTo>
                  <a:lnTo>
                    <a:pt x="5248" y="14215"/>
                  </a:lnTo>
                  <a:lnTo>
                    <a:pt x="5248" y="12953"/>
                  </a:lnTo>
                  <a:close/>
                  <a:moveTo>
                    <a:pt x="3388" y="15543"/>
                  </a:moveTo>
                  <a:lnTo>
                    <a:pt x="3388" y="16871"/>
                  </a:lnTo>
                  <a:lnTo>
                    <a:pt x="1993" y="16871"/>
                  </a:lnTo>
                  <a:lnTo>
                    <a:pt x="1993" y="15543"/>
                  </a:lnTo>
                  <a:close/>
                  <a:moveTo>
                    <a:pt x="6643" y="15543"/>
                  </a:moveTo>
                  <a:lnTo>
                    <a:pt x="6643" y="16871"/>
                  </a:lnTo>
                  <a:lnTo>
                    <a:pt x="5248" y="16871"/>
                  </a:lnTo>
                  <a:lnTo>
                    <a:pt x="5248" y="15543"/>
                  </a:lnTo>
                  <a:close/>
                  <a:moveTo>
                    <a:pt x="3388" y="18134"/>
                  </a:moveTo>
                  <a:lnTo>
                    <a:pt x="3388" y="19462"/>
                  </a:lnTo>
                  <a:lnTo>
                    <a:pt x="1993" y="19462"/>
                  </a:lnTo>
                  <a:lnTo>
                    <a:pt x="1993" y="18134"/>
                  </a:lnTo>
                  <a:close/>
                  <a:moveTo>
                    <a:pt x="6643" y="18134"/>
                  </a:moveTo>
                  <a:lnTo>
                    <a:pt x="6643" y="19462"/>
                  </a:lnTo>
                  <a:lnTo>
                    <a:pt x="5248" y="19462"/>
                  </a:lnTo>
                  <a:lnTo>
                    <a:pt x="5248" y="18134"/>
                  </a:lnTo>
                  <a:close/>
                  <a:moveTo>
                    <a:pt x="3388" y="20790"/>
                  </a:moveTo>
                  <a:lnTo>
                    <a:pt x="3388" y="22185"/>
                  </a:lnTo>
                  <a:lnTo>
                    <a:pt x="1993" y="22185"/>
                  </a:lnTo>
                  <a:lnTo>
                    <a:pt x="1993" y="20790"/>
                  </a:lnTo>
                  <a:close/>
                  <a:moveTo>
                    <a:pt x="6643" y="20790"/>
                  </a:moveTo>
                  <a:lnTo>
                    <a:pt x="6643" y="22185"/>
                  </a:lnTo>
                  <a:lnTo>
                    <a:pt x="5248" y="22185"/>
                  </a:lnTo>
                  <a:lnTo>
                    <a:pt x="5248" y="20790"/>
                  </a:lnTo>
                  <a:close/>
                  <a:moveTo>
                    <a:pt x="4318" y="0"/>
                  </a:moveTo>
                  <a:lnTo>
                    <a:pt x="1" y="3454"/>
                  </a:lnTo>
                  <a:lnTo>
                    <a:pt x="1" y="23647"/>
                  </a:lnTo>
                  <a:lnTo>
                    <a:pt x="8636" y="23647"/>
                  </a:lnTo>
                  <a:lnTo>
                    <a:pt x="8636" y="3454"/>
                  </a:lnTo>
                  <a:lnTo>
                    <a:pt x="43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522;p49"/>
            <p:cNvGrpSpPr/>
            <p:nvPr/>
          </p:nvGrpSpPr>
          <p:grpSpPr>
            <a:xfrm flipH="1">
              <a:off x="0" y="3228900"/>
              <a:ext cx="4032913" cy="1921314"/>
              <a:chOff x="5111150" y="3228900"/>
              <a:chExt cx="4032913" cy="1921314"/>
            </a:xfrm>
            <a:grpFill/>
          </p:grpSpPr>
          <p:sp>
            <p:nvSpPr>
              <p:cNvPr id="27" name="Google Shape;523;p49"/>
              <p:cNvSpPr/>
              <p:nvPr/>
            </p:nvSpPr>
            <p:spPr>
              <a:xfrm>
                <a:off x="5111150" y="3228900"/>
                <a:ext cx="4032913" cy="1921313"/>
              </a:xfrm>
              <a:custGeom>
                <a:avLst/>
                <a:gdLst/>
                <a:ahLst/>
                <a:cxnLst/>
                <a:rect l="l" t="t" r="r" b="b"/>
                <a:pathLst>
                  <a:path w="105546" h="50283" extrusionOk="0">
                    <a:moveTo>
                      <a:pt x="85486" y="1"/>
                    </a:moveTo>
                    <a:lnTo>
                      <a:pt x="82165" y="67"/>
                    </a:lnTo>
                    <a:lnTo>
                      <a:pt x="78777" y="200"/>
                    </a:lnTo>
                    <a:lnTo>
                      <a:pt x="75390" y="466"/>
                    </a:lnTo>
                    <a:lnTo>
                      <a:pt x="72002" y="798"/>
                    </a:lnTo>
                    <a:lnTo>
                      <a:pt x="68681" y="1263"/>
                    </a:lnTo>
                    <a:lnTo>
                      <a:pt x="65360" y="1861"/>
                    </a:lnTo>
                    <a:lnTo>
                      <a:pt x="62105" y="2591"/>
                    </a:lnTo>
                    <a:lnTo>
                      <a:pt x="58851" y="3388"/>
                    </a:lnTo>
                    <a:lnTo>
                      <a:pt x="55596" y="4318"/>
                    </a:lnTo>
                    <a:lnTo>
                      <a:pt x="52408" y="5314"/>
                    </a:lnTo>
                    <a:lnTo>
                      <a:pt x="49286" y="6444"/>
                    </a:lnTo>
                    <a:lnTo>
                      <a:pt x="46164" y="7706"/>
                    </a:lnTo>
                    <a:lnTo>
                      <a:pt x="43108" y="9034"/>
                    </a:lnTo>
                    <a:lnTo>
                      <a:pt x="40119" y="10495"/>
                    </a:lnTo>
                    <a:lnTo>
                      <a:pt x="37130" y="12023"/>
                    </a:lnTo>
                    <a:lnTo>
                      <a:pt x="34208" y="13684"/>
                    </a:lnTo>
                    <a:lnTo>
                      <a:pt x="31418" y="15411"/>
                    </a:lnTo>
                    <a:lnTo>
                      <a:pt x="28628" y="17204"/>
                    </a:lnTo>
                    <a:lnTo>
                      <a:pt x="25905" y="19130"/>
                    </a:lnTo>
                    <a:lnTo>
                      <a:pt x="23248" y="21123"/>
                    </a:lnTo>
                    <a:lnTo>
                      <a:pt x="20658" y="23248"/>
                    </a:lnTo>
                    <a:lnTo>
                      <a:pt x="18133" y="25374"/>
                    </a:lnTo>
                    <a:lnTo>
                      <a:pt x="15676" y="27632"/>
                    </a:lnTo>
                    <a:lnTo>
                      <a:pt x="13285" y="30024"/>
                    </a:lnTo>
                    <a:lnTo>
                      <a:pt x="11026" y="32415"/>
                    </a:lnTo>
                    <a:lnTo>
                      <a:pt x="8834" y="34872"/>
                    </a:lnTo>
                    <a:lnTo>
                      <a:pt x="7373" y="36732"/>
                    </a:lnTo>
                    <a:lnTo>
                      <a:pt x="5978" y="38725"/>
                    </a:lnTo>
                    <a:lnTo>
                      <a:pt x="4583" y="40850"/>
                    </a:lnTo>
                    <a:lnTo>
                      <a:pt x="3321" y="43042"/>
                    </a:lnTo>
                    <a:lnTo>
                      <a:pt x="2192" y="45101"/>
                    </a:lnTo>
                    <a:lnTo>
                      <a:pt x="1262" y="47094"/>
                    </a:lnTo>
                    <a:lnTo>
                      <a:pt x="465" y="48821"/>
                    </a:lnTo>
                    <a:lnTo>
                      <a:pt x="0" y="50216"/>
                    </a:lnTo>
                    <a:lnTo>
                      <a:pt x="105213" y="50282"/>
                    </a:lnTo>
                    <a:lnTo>
                      <a:pt x="105546" y="2060"/>
                    </a:lnTo>
                    <a:lnTo>
                      <a:pt x="102291" y="1462"/>
                    </a:lnTo>
                    <a:lnTo>
                      <a:pt x="98970" y="931"/>
                    </a:lnTo>
                    <a:lnTo>
                      <a:pt x="95582" y="532"/>
                    </a:lnTo>
                    <a:lnTo>
                      <a:pt x="92261" y="266"/>
                    </a:lnTo>
                    <a:lnTo>
                      <a:pt x="88874" y="67"/>
                    </a:lnTo>
                    <a:lnTo>
                      <a:pt x="8548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24;p49"/>
              <p:cNvSpPr/>
              <p:nvPr/>
            </p:nvSpPr>
            <p:spPr>
              <a:xfrm>
                <a:off x="5811622" y="3307576"/>
                <a:ext cx="3319761" cy="1842639"/>
              </a:xfrm>
              <a:custGeom>
                <a:avLst/>
                <a:gdLst/>
                <a:ahLst/>
                <a:cxnLst/>
                <a:rect l="l" t="t" r="r" b="b"/>
                <a:pathLst>
                  <a:path w="86882" h="48224" extrusionOk="0">
                    <a:moveTo>
                      <a:pt x="80106" y="1"/>
                    </a:moveTo>
                    <a:lnTo>
                      <a:pt x="76719" y="67"/>
                    </a:lnTo>
                    <a:lnTo>
                      <a:pt x="73331" y="134"/>
                    </a:lnTo>
                    <a:lnTo>
                      <a:pt x="69944" y="333"/>
                    </a:lnTo>
                    <a:lnTo>
                      <a:pt x="66556" y="665"/>
                    </a:lnTo>
                    <a:lnTo>
                      <a:pt x="63235" y="997"/>
                    </a:lnTo>
                    <a:lnTo>
                      <a:pt x="59914" y="1462"/>
                    </a:lnTo>
                    <a:lnTo>
                      <a:pt x="56593" y="2060"/>
                    </a:lnTo>
                    <a:lnTo>
                      <a:pt x="53272" y="2724"/>
                    </a:lnTo>
                    <a:lnTo>
                      <a:pt x="50017" y="3521"/>
                    </a:lnTo>
                    <a:lnTo>
                      <a:pt x="46762" y="4385"/>
                    </a:lnTo>
                    <a:lnTo>
                      <a:pt x="43574" y="5447"/>
                    </a:lnTo>
                    <a:lnTo>
                      <a:pt x="40386" y="6577"/>
                    </a:lnTo>
                    <a:lnTo>
                      <a:pt x="37264" y="7839"/>
                    </a:lnTo>
                    <a:lnTo>
                      <a:pt x="34208" y="9233"/>
                    </a:lnTo>
                    <a:lnTo>
                      <a:pt x="31219" y="10761"/>
                    </a:lnTo>
                    <a:lnTo>
                      <a:pt x="28297" y="12422"/>
                    </a:lnTo>
                    <a:lnTo>
                      <a:pt x="25441" y="14215"/>
                    </a:lnTo>
                    <a:lnTo>
                      <a:pt x="24046" y="15145"/>
                    </a:lnTo>
                    <a:lnTo>
                      <a:pt x="22651" y="16141"/>
                    </a:lnTo>
                    <a:lnTo>
                      <a:pt x="21322" y="17138"/>
                    </a:lnTo>
                    <a:lnTo>
                      <a:pt x="19994" y="18200"/>
                    </a:lnTo>
                    <a:lnTo>
                      <a:pt x="18665" y="19263"/>
                    </a:lnTo>
                    <a:lnTo>
                      <a:pt x="17403" y="20392"/>
                    </a:lnTo>
                    <a:lnTo>
                      <a:pt x="16208" y="21522"/>
                    </a:lnTo>
                    <a:lnTo>
                      <a:pt x="15012" y="22717"/>
                    </a:lnTo>
                    <a:lnTo>
                      <a:pt x="13817" y="23913"/>
                    </a:lnTo>
                    <a:lnTo>
                      <a:pt x="12687" y="25108"/>
                    </a:lnTo>
                    <a:lnTo>
                      <a:pt x="11558" y="26370"/>
                    </a:lnTo>
                    <a:lnTo>
                      <a:pt x="10495" y="27632"/>
                    </a:lnTo>
                    <a:lnTo>
                      <a:pt x="9499" y="28961"/>
                    </a:lnTo>
                    <a:lnTo>
                      <a:pt x="8503" y="30289"/>
                    </a:lnTo>
                    <a:lnTo>
                      <a:pt x="7506" y="31618"/>
                    </a:lnTo>
                    <a:lnTo>
                      <a:pt x="6643" y="33013"/>
                    </a:lnTo>
                    <a:lnTo>
                      <a:pt x="5713" y="34407"/>
                    </a:lnTo>
                    <a:lnTo>
                      <a:pt x="4916" y="35869"/>
                    </a:lnTo>
                    <a:lnTo>
                      <a:pt x="4119" y="37330"/>
                    </a:lnTo>
                    <a:lnTo>
                      <a:pt x="3388" y="38791"/>
                    </a:lnTo>
                    <a:lnTo>
                      <a:pt x="2724" y="40319"/>
                    </a:lnTo>
                    <a:lnTo>
                      <a:pt x="2060" y="41847"/>
                    </a:lnTo>
                    <a:lnTo>
                      <a:pt x="1462" y="43374"/>
                    </a:lnTo>
                    <a:lnTo>
                      <a:pt x="931" y="44969"/>
                    </a:lnTo>
                    <a:lnTo>
                      <a:pt x="466" y="46563"/>
                    </a:lnTo>
                    <a:lnTo>
                      <a:pt x="1" y="48157"/>
                    </a:lnTo>
                    <a:lnTo>
                      <a:pt x="29360" y="48223"/>
                    </a:lnTo>
                    <a:lnTo>
                      <a:pt x="29891" y="45766"/>
                    </a:lnTo>
                    <a:lnTo>
                      <a:pt x="30555" y="43308"/>
                    </a:lnTo>
                    <a:lnTo>
                      <a:pt x="31352" y="40917"/>
                    </a:lnTo>
                    <a:lnTo>
                      <a:pt x="32216" y="38592"/>
                    </a:lnTo>
                    <a:lnTo>
                      <a:pt x="33146" y="36267"/>
                    </a:lnTo>
                    <a:lnTo>
                      <a:pt x="34275" y="34009"/>
                    </a:lnTo>
                    <a:lnTo>
                      <a:pt x="35404" y="31751"/>
                    </a:lnTo>
                    <a:lnTo>
                      <a:pt x="36666" y="29559"/>
                    </a:lnTo>
                    <a:lnTo>
                      <a:pt x="38061" y="27433"/>
                    </a:lnTo>
                    <a:lnTo>
                      <a:pt x="39456" y="25374"/>
                    </a:lnTo>
                    <a:lnTo>
                      <a:pt x="40983" y="23381"/>
                    </a:lnTo>
                    <a:lnTo>
                      <a:pt x="42578" y="21389"/>
                    </a:lnTo>
                    <a:lnTo>
                      <a:pt x="44305" y="19529"/>
                    </a:lnTo>
                    <a:lnTo>
                      <a:pt x="46032" y="17669"/>
                    </a:lnTo>
                    <a:lnTo>
                      <a:pt x="47825" y="15942"/>
                    </a:lnTo>
                    <a:lnTo>
                      <a:pt x="49751" y="14282"/>
                    </a:lnTo>
                    <a:lnTo>
                      <a:pt x="51744" y="12687"/>
                    </a:lnTo>
                    <a:lnTo>
                      <a:pt x="53737" y="11160"/>
                    </a:lnTo>
                    <a:lnTo>
                      <a:pt x="55862" y="9765"/>
                    </a:lnTo>
                    <a:lnTo>
                      <a:pt x="57988" y="8436"/>
                    </a:lnTo>
                    <a:lnTo>
                      <a:pt x="60180" y="7241"/>
                    </a:lnTo>
                    <a:lnTo>
                      <a:pt x="62438" y="6112"/>
                    </a:lnTo>
                    <a:lnTo>
                      <a:pt x="64763" y="5049"/>
                    </a:lnTo>
                    <a:lnTo>
                      <a:pt x="67088" y="4119"/>
                    </a:lnTo>
                    <a:lnTo>
                      <a:pt x="69479" y="3322"/>
                    </a:lnTo>
                    <a:lnTo>
                      <a:pt x="71870" y="2525"/>
                    </a:lnTo>
                    <a:lnTo>
                      <a:pt x="74328" y="1927"/>
                    </a:lnTo>
                    <a:lnTo>
                      <a:pt x="76785" y="1396"/>
                    </a:lnTo>
                    <a:lnTo>
                      <a:pt x="79309" y="931"/>
                    </a:lnTo>
                    <a:lnTo>
                      <a:pt x="81833" y="599"/>
                    </a:lnTo>
                    <a:lnTo>
                      <a:pt x="84357" y="333"/>
                    </a:lnTo>
                    <a:lnTo>
                      <a:pt x="86881" y="200"/>
                    </a:lnTo>
                    <a:lnTo>
                      <a:pt x="83494" y="67"/>
                    </a:lnTo>
                    <a:lnTo>
                      <a:pt x="8010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525;p49"/>
            <p:cNvSpPr/>
            <p:nvPr/>
          </p:nvSpPr>
          <p:spPr>
            <a:xfrm>
              <a:off x="1806700" y="1789650"/>
              <a:ext cx="2780532" cy="782045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526;p49"/>
            <p:cNvGrpSpPr/>
            <p:nvPr/>
          </p:nvGrpSpPr>
          <p:grpSpPr>
            <a:xfrm>
              <a:off x="808102" y="2524634"/>
              <a:ext cx="671343" cy="782032"/>
              <a:chOff x="4612550" y="3504975"/>
              <a:chExt cx="753725" cy="877800"/>
            </a:xfrm>
            <a:grpFill/>
          </p:grpSpPr>
          <p:sp>
            <p:nvSpPr>
              <p:cNvPr id="22" name="Google Shape;527;p49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28;p49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29;p49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30;p49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31;p49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532;p49"/>
            <p:cNvGrpSpPr/>
            <p:nvPr/>
          </p:nvGrpSpPr>
          <p:grpSpPr>
            <a:xfrm>
              <a:off x="1324008" y="296269"/>
              <a:ext cx="2171732" cy="3709087"/>
              <a:chOff x="5149513" y="-1958575"/>
              <a:chExt cx="1335300" cy="2280550"/>
            </a:xfrm>
            <a:grpFill/>
          </p:grpSpPr>
          <p:sp>
            <p:nvSpPr>
              <p:cNvPr id="18" name="Google Shape;533;p49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34;p49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35;p49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36;p49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537;p49"/>
            <p:cNvSpPr/>
            <p:nvPr/>
          </p:nvSpPr>
          <p:spPr>
            <a:xfrm>
              <a:off x="182100" y="1862357"/>
              <a:ext cx="527498" cy="1418789"/>
            </a:xfrm>
            <a:custGeom>
              <a:avLst/>
              <a:gdLst/>
              <a:ahLst/>
              <a:cxnLst/>
              <a:rect l="l" t="t" r="r" b="b"/>
              <a:pathLst>
                <a:path w="12760" h="34320" extrusionOk="0">
                  <a:moveTo>
                    <a:pt x="3080" y="6270"/>
                  </a:moveTo>
                  <a:lnTo>
                    <a:pt x="3080" y="7288"/>
                  </a:lnTo>
                  <a:lnTo>
                    <a:pt x="2008" y="7288"/>
                  </a:lnTo>
                  <a:lnTo>
                    <a:pt x="2008" y="6270"/>
                  </a:lnTo>
                  <a:close/>
                  <a:moveTo>
                    <a:pt x="6930" y="6270"/>
                  </a:moveTo>
                  <a:lnTo>
                    <a:pt x="6930" y="7288"/>
                  </a:lnTo>
                  <a:lnTo>
                    <a:pt x="5885" y="7288"/>
                  </a:lnTo>
                  <a:lnTo>
                    <a:pt x="5885" y="6270"/>
                  </a:lnTo>
                  <a:close/>
                  <a:moveTo>
                    <a:pt x="10780" y="6270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70"/>
                  </a:lnTo>
                  <a:close/>
                  <a:moveTo>
                    <a:pt x="3080" y="8333"/>
                  </a:moveTo>
                  <a:lnTo>
                    <a:pt x="3080" y="9350"/>
                  </a:lnTo>
                  <a:lnTo>
                    <a:pt x="2008" y="9350"/>
                  </a:lnTo>
                  <a:lnTo>
                    <a:pt x="2008" y="8333"/>
                  </a:lnTo>
                  <a:close/>
                  <a:moveTo>
                    <a:pt x="6930" y="8333"/>
                  </a:moveTo>
                  <a:lnTo>
                    <a:pt x="6930" y="9350"/>
                  </a:lnTo>
                  <a:lnTo>
                    <a:pt x="5885" y="9350"/>
                  </a:lnTo>
                  <a:lnTo>
                    <a:pt x="5885" y="8333"/>
                  </a:lnTo>
                  <a:close/>
                  <a:moveTo>
                    <a:pt x="10780" y="8333"/>
                  </a:moveTo>
                  <a:lnTo>
                    <a:pt x="10780" y="9350"/>
                  </a:lnTo>
                  <a:lnTo>
                    <a:pt x="9735" y="9350"/>
                  </a:lnTo>
                  <a:lnTo>
                    <a:pt x="9735" y="8333"/>
                  </a:lnTo>
                  <a:close/>
                  <a:moveTo>
                    <a:pt x="3080" y="10395"/>
                  </a:moveTo>
                  <a:lnTo>
                    <a:pt x="3080" y="11413"/>
                  </a:lnTo>
                  <a:lnTo>
                    <a:pt x="2008" y="11413"/>
                  </a:lnTo>
                  <a:lnTo>
                    <a:pt x="2008" y="10395"/>
                  </a:lnTo>
                  <a:close/>
                  <a:moveTo>
                    <a:pt x="6930" y="10395"/>
                  </a:moveTo>
                  <a:lnTo>
                    <a:pt x="6930" y="11413"/>
                  </a:lnTo>
                  <a:lnTo>
                    <a:pt x="5885" y="11413"/>
                  </a:lnTo>
                  <a:lnTo>
                    <a:pt x="5885" y="10395"/>
                  </a:lnTo>
                  <a:close/>
                  <a:moveTo>
                    <a:pt x="10780" y="10395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95"/>
                  </a:lnTo>
                  <a:close/>
                  <a:moveTo>
                    <a:pt x="3080" y="12458"/>
                  </a:moveTo>
                  <a:lnTo>
                    <a:pt x="3080" y="13475"/>
                  </a:lnTo>
                  <a:lnTo>
                    <a:pt x="2008" y="13475"/>
                  </a:lnTo>
                  <a:lnTo>
                    <a:pt x="2008" y="12458"/>
                  </a:lnTo>
                  <a:close/>
                  <a:moveTo>
                    <a:pt x="6930" y="12458"/>
                  </a:moveTo>
                  <a:lnTo>
                    <a:pt x="6930" y="13475"/>
                  </a:lnTo>
                  <a:lnTo>
                    <a:pt x="5885" y="13475"/>
                  </a:lnTo>
                  <a:lnTo>
                    <a:pt x="5885" y="12458"/>
                  </a:lnTo>
                  <a:close/>
                  <a:moveTo>
                    <a:pt x="10780" y="12458"/>
                  </a:moveTo>
                  <a:lnTo>
                    <a:pt x="10780" y="13475"/>
                  </a:lnTo>
                  <a:lnTo>
                    <a:pt x="9735" y="13475"/>
                  </a:lnTo>
                  <a:lnTo>
                    <a:pt x="9735" y="12458"/>
                  </a:lnTo>
                  <a:close/>
                  <a:moveTo>
                    <a:pt x="3080" y="14520"/>
                  </a:moveTo>
                  <a:lnTo>
                    <a:pt x="3080" y="15538"/>
                  </a:lnTo>
                  <a:lnTo>
                    <a:pt x="2008" y="15538"/>
                  </a:lnTo>
                  <a:lnTo>
                    <a:pt x="2008" y="14520"/>
                  </a:lnTo>
                  <a:close/>
                  <a:moveTo>
                    <a:pt x="6930" y="14520"/>
                  </a:moveTo>
                  <a:lnTo>
                    <a:pt x="6930" y="15538"/>
                  </a:lnTo>
                  <a:lnTo>
                    <a:pt x="5885" y="15538"/>
                  </a:lnTo>
                  <a:lnTo>
                    <a:pt x="5885" y="14520"/>
                  </a:lnTo>
                  <a:close/>
                  <a:moveTo>
                    <a:pt x="10780" y="14520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520"/>
                  </a:lnTo>
                  <a:close/>
                  <a:moveTo>
                    <a:pt x="3080" y="16583"/>
                  </a:moveTo>
                  <a:lnTo>
                    <a:pt x="3080" y="17600"/>
                  </a:lnTo>
                  <a:lnTo>
                    <a:pt x="2008" y="17600"/>
                  </a:lnTo>
                  <a:lnTo>
                    <a:pt x="2008" y="16583"/>
                  </a:lnTo>
                  <a:close/>
                  <a:moveTo>
                    <a:pt x="6930" y="16583"/>
                  </a:moveTo>
                  <a:lnTo>
                    <a:pt x="6930" y="17600"/>
                  </a:lnTo>
                  <a:lnTo>
                    <a:pt x="5885" y="17600"/>
                  </a:lnTo>
                  <a:lnTo>
                    <a:pt x="5885" y="16583"/>
                  </a:lnTo>
                  <a:close/>
                  <a:moveTo>
                    <a:pt x="10780" y="16583"/>
                  </a:moveTo>
                  <a:lnTo>
                    <a:pt x="10780" y="17600"/>
                  </a:lnTo>
                  <a:lnTo>
                    <a:pt x="9735" y="17600"/>
                  </a:lnTo>
                  <a:lnTo>
                    <a:pt x="9735" y="16583"/>
                  </a:lnTo>
                  <a:close/>
                  <a:moveTo>
                    <a:pt x="3080" y="18645"/>
                  </a:moveTo>
                  <a:lnTo>
                    <a:pt x="3080" y="19663"/>
                  </a:lnTo>
                  <a:lnTo>
                    <a:pt x="2008" y="19663"/>
                  </a:lnTo>
                  <a:lnTo>
                    <a:pt x="2008" y="18645"/>
                  </a:lnTo>
                  <a:close/>
                  <a:moveTo>
                    <a:pt x="6930" y="18645"/>
                  </a:moveTo>
                  <a:lnTo>
                    <a:pt x="6930" y="19663"/>
                  </a:lnTo>
                  <a:lnTo>
                    <a:pt x="5885" y="19663"/>
                  </a:lnTo>
                  <a:lnTo>
                    <a:pt x="5885" y="18645"/>
                  </a:lnTo>
                  <a:close/>
                  <a:moveTo>
                    <a:pt x="10780" y="18645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45"/>
                  </a:lnTo>
                  <a:close/>
                  <a:moveTo>
                    <a:pt x="3080" y="20708"/>
                  </a:moveTo>
                  <a:lnTo>
                    <a:pt x="3080" y="21725"/>
                  </a:lnTo>
                  <a:lnTo>
                    <a:pt x="2008" y="21725"/>
                  </a:lnTo>
                  <a:lnTo>
                    <a:pt x="2008" y="20708"/>
                  </a:lnTo>
                  <a:close/>
                  <a:moveTo>
                    <a:pt x="6930" y="20708"/>
                  </a:moveTo>
                  <a:lnTo>
                    <a:pt x="6930" y="21725"/>
                  </a:lnTo>
                  <a:lnTo>
                    <a:pt x="5885" y="21725"/>
                  </a:lnTo>
                  <a:lnTo>
                    <a:pt x="5885" y="20708"/>
                  </a:lnTo>
                  <a:close/>
                  <a:moveTo>
                    <a:pt x="10780" y="20708"/>
                  </a:moveTo>
                  <a:lnTo>
                    <a:pt x="10780" y="21725"/>
                  </a:lnTo>
                  <a:lnTo>
                    <a:pt x="9735" y="21725"/>
                  </a:lnTo>
                  <a:lnTo>
                    <a:pt x="9735" y="20708"/>
                  </a:lnTo>
                  <a:close/>
                  <a:moveTo>
                    <a:pt x="3080" y="22770"/>
                  </a:moveTo>
                  <a:lnTo>
                    <a:pt x="3080" y="23788"/>
                  </a:lnTo>
                  <a:lnTo>
                    <a:pt x="2008" y="23788"/>
                  </a:lnTo>
                  <a:lnTo>
                    <a:pt x="2008" y="22770"/>
                  </a:lnTo>
                  <a:close/>
                  <a:moveTo>
                    <a:pt x="6930" y="22770"/>
                  </a:moveTo>
                  <a:lnTo>
                    <a:pt x="6930" y="23788"/>
                  </a:lnTo>
                  <a:lnTo>
                    <a:pt x="5885" y="23788"/>
                  </a:lnTo>
                  <a:lnTo>
                    <a:pt x="5885" y="22770"/>
                  </a:lnTo>
                  <a:close/>
                  <a:moveTo>
                    <a:pt x="10780" y="22770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70"/>
                  </a:lnTo>
                  <a:close/>
                  <a:moveTo>
                    <a:pt x="3080" y="24833"/>
                  </a:moveTo>
                  <a:lnTo>
                    <a:pt x="3080" y="25850"/>
                  </a:lnTo>
                  <a:lnTo>
                    <a:pt x="2008" y="25850"/>
                  </a:lnTo>
                  <a:lnTo>
                    <a:pt x="2008" y="24833"/>
                  </a:lnTo>
                  <a:close/>
                  <a:moveTo>
                    <a:pt x="6930" y="24833"/>
                  </a:moveTo>
                  <a:lnTo>
                    <a:pt x="6930" y="25850"/>
                  </a:lnTo>
                  <a:lnTo>
                    <a:pt x="5885" y="25850"/>
                  </a:lnTo>
                  <a:lnTo>
                    <a:pt x="5885" y="24833"/>
                  </a:lnTo>
                  <a:close/>
                  <a:moveTo>
                    <a:pt x="10780" y="24833"/>
                  </a:moveTo>
                  <a:lnTo>
                    <a:pt x="10780" y="25850"/>
                  </a:lnTo>
                  <a:lnTo>
                    <a:pt x="9735" y="25850"/>
                  </a:lnTo>
                  <a:lnTo>
                    <a:pt x="9735" y="24833"/>
                  </a:lnTo>
                  <a:close/>
                  <a:moveTo>
                    <a:pt x="3080" y="26895"/>
                  </a:moveTo>
                  <a:lnTo>
                    <a:pt x="3080" y="27913"/>
                  </a:lnTo>
                  <a:lnTo>
                    <a:pt x="2008" y="27913"/>
                  </a:lnTo>
                  <a:lnTo>
                    <a:pt x="2008" y="26895"/>
                  </a:lnTo>
                  <a:close/>
                  <a:moveTo>
                    <a:pt x="6930" y="26895"/>
                  </a:moveTo>
                  <a:lnTo>
                    <a:pt x="6930" y="27913"/>
                  </a:lnTo>
                  <a:lnTo>
                    <a:pt x="5885" y="27913"/>
                  </a:lnTo>
                  <a:lnTo>
                    <a:pt x="5885" y="26895"/>
                  </a:lnTo>
                  <a:close/>
                  <a:moveTo>
                    <a:pt x="10780" y="26895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95"/>
                  </a:lnTo>
                  <a:close/>
                  <a:moveTo>
                    <a:pt x="3080" y="28958"/>
                  </a:moveTo>
                  <a:lnTo>
                    <a:pt x="3080" y="29975"/>
                  </a:lnTo>
                  <a:lnTo>
                    <a:pt x="2008" y="29975"/>
                  </a:lnTo>
                  <a:lnTo>
                    <a:pt x="2008" y="28958"/>
                  </a:lnTo>
                  <a:close/>
                  <a:moveTo>
                    <a:pt x="6930" y="28958"/>
                  </a:moveTo>
                  <a:lnTo>
                    <a:pt x="6930" y="29975"/>
                  </a:lnTo>
                  <a:lnTo>
                    <a:pt x="5885" y="29975"/>
                  </a:lnTo>
                  <a:lnTo>
                    <a:pt x="5885" y="28958"/>
                  </a:lnTo>
                  <a:close/>
                  <a:moveTo>
                    <a:pt x="10780" y="28958"/>
                  </a:moveTo>
                  <a:lnTo>
                    <a:pt x="10780" y="29975"/>
                  </a:lnTo>
                  <a:lnTo>
                    <a:pt x="9735" y="29975"/>
                  </a:lnTo>
                  <a:lnTo>
                    <a:pt x="9735" y="28958"/>
                  </a:lnTo>
                  <a:close/>
                  <a:moveTo>
                    <a:pt x="3080" y="31020"/>
                  </a:moveTo>
                  <a:lnTo>
                    <a:pt x="3080" y="31543"/>
                  </a:lnTo>
                  <a:lnTo>
                    <a:pt x="2008" y="31543"/>
                  </a:lnTo>
                  <a:lnTo>
                    <a:pt x="2008" y="31020"/>
                  </a:lnTo>
                  <a:close/>
                  <a:moveTo>
                    <a:pt x="6930" y="31020"/>
                  </a:moveTo>
                  <a:lnTo>
                    <a:pt x="6930" y="31543"/>
                  </a:lnTo>
                  <a:lnTo>
                    <a:pt x="5885" y="31543"/>
                  </a:lnTo>
                  <a:lnTo>
                    <a:pt x="5885" y="31020"/>
                  </a:lnTo>
                  <a:close/>
                  <a:moveTo>
                    <a:pt x="10780" y="31020"/>
                  </a:moveTo>
                  <a:lnTo>
                    <a:pt x="10780" y="31543"/>
                  </a:lnTo>
                  <a:lnTo>
                    <a:pt x="9735" y="31543"/>
                  </a:lnTo>
                  <a:lnTo>
                    <a:pt x="9735" y="31020"/>
                  </a:lnTo>
                  <a:close/>
                  <a:moveTo>
                    <a:pt x="12760" y="0"/>
                  </a:moveTo>
                  <a:lnTo>
                    <a:pt x="0" y="4428"/>
                  </a:lnTo>
                  <a:lnTo>
                    <a:pt x="0" y="34320"/>
                  </a:lnTo>
                  <a:lnTo>
                    <a:pt x="12760" y="34320"/>
                  </a:lnTo>
                  <a:lnTo>
                    <a:pt x="127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538;p49"/>
            <p:cNvGrpSpPr/>
            <p:nvPr/>
          </p:nvGrpSpPr>
          <p:grpSpPr>
            <a:xfrm>
              <a:off x="1479452" y="2605059"/>
              <a:ext cx="671343" cy="782032"/>
              <a:chOff x="4612550" y="3504975"/>
              <a:chExt cx="753725" cy="877800"/>
            </a:xfrm>
            <a:grpFill/>
          </p:grpSpPr>
          <p:sp>
            <p:nvSpPr>
              <p:cNvPr id="13" name="Google Shape;539;p49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40;p49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41;p49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42;p49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43;p49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9" name="Google Shape;549;p5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Main Components required</a:t>
            </a:r>
            <a:endParaRPr dirty="0"/>
          </a:p>
        </p:txBody>
      </p:sp>
      <p:graphicFrame>
        <p:nvGraphicFramePr>
          <p:cNvPr id="550" name="Google Shape;550;p50"/>
          <p:cNvGraphicFramePr/>
          <p:nvPr>
            <p:extLst>
              <p:ext uri="{D42A27DB-BD31-4B8C-83A1-F6EECF244321}">
                <p14:modId xmlns:p14="http://schemas.microsoft.com/office/powerpoint/2010/main" val="1849913422"/>
              </p:ext>
            </p:extLst>
          </p:nvPr>
        </p:nvGraphicFramePr>
        <p:xfrm>
          <a:off x="720000" y="1587350"/>
          <a:ext cx="7342783" cy="3048100"/>
        </p:xfrm>
        <a:graphic>
          <a:graphicData uri="http://schemas.openxmlformats.org/drawingml/2006/table">
            <a:tbl>
              <a:tblPr>
                <a:noFill/>
                <a:effectLst>
                  <a:reflection blurRad="6350" stA="50000" endA="300" endPos="55000" dir="5400000" sy="-100000" algn="bl" rotWithShape="0"/>
                </a:effectLst>
                <a:tableStyleId>{EDECC994-285A-4EEA-8DE8-844876A956F6}</a:tableStyleId>
              </a:tblPr>
              <a:tblGrid>
                <a:gridCol w="204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4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3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5974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Name</a:t>
                      </a:r>
                      <a:endParaRPr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Quantity</a:t>
                      </a:r>
                      <a:endParaRPr sz="9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Description</a:t>
                      </a:r>
                      <a:endParaRPr sz="20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951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Servo Motor/ Dynamo</a:t>
                      </a:r>
                      <a:endParaRPr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Use</a:t>
                      </a:r>
                      <a:r>
                        <a:rPr lang="en-GB" baseline="0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to generate Power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951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Blades</a:t>
                      </a:r>
                      <a:endParaRPr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To convert kinetic energy into electrical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1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Rotor</a:t>
                      </a:r>
                      <a:endParaRPr sz="20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To combine</a:t>
                      </a:r>
                      <a:r>
                        <a:rPr lang="en-GB" baseline="0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blades with the motor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951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000" b="1" dirty="0" smtClean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Led</a:t>
                      </a:r>
                      <a:endParaRPr sz="20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 smtClean="0">
                          <a:solidFill>
                            <a:schemeClr val="dk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To use power generated by the turbine</a:t>
                      </a:r>
                      <a:endParaRPr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2"/>
          <p:cNvSpPr txBox="1">
            <a:spLocks noGrp="1"/>
          </p:cNvSpPr>
          <p:nvPr>
            <p:ph type="title"/>
          </p:nvPr>
        </p:nvSpPr>
        <p:spPr>
          <a:xfrm>
            <a:off x="3482724" y="1192963"/>
            <a:ext cx="5456323" cy="6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Wind energy systems</a:t>
            </a:r>
            <a:endParaRPr dirty="0"/>
          </a:p>
        </p:txBody>
      </p:sp>
      <p:sp>
        <p:nvSpPr>
          <p:cNvPr id="581" name="Google Shape;581;p52"/>
          <p:cNvSpPr txBox="1">
            <a:spLocks noGrp="1"/>
          </p:cNvSpPr>
          <p:nvPr>
            <p:ph type="body" idx="1"/>
          </p:nvPr>
        </p:nvSpPr>
        <p:spPr>
          <a:xfrm>
            <a:off x="3482726" y="1855038"/>
            <a:ext cx="46464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GB" dirty="0"/>
              <a:t>A wind turbine converts wind energy into electricity by using large blades that rotate when the wind blows. This rotation drives a generator, producing electricity, which is then transformed for use and transmitted to the grid. Modern turbines optimize their position to maximize energy capture and efficiency.</a:t>
            </a:r>
            <a:endParaRPr dirty="0"/>
          </a:p>
        </p:txBody>
      </p:sp>
      <p:grpSp>
        <p:nvGrpSpPr>
          <p:cNvPr id="582" name="Google Shape;582;p52"/>
          <p:cNvGrpSpPr/>
          <p:nvPr/>
        </p:nvGrpSpPr>
        <p:grpSpPr>
          <a:xfrm>
            <a:off x="0" y="1857453"/>
            <a:ext cx="4032913" cy="4102387"/>
            <a:chOff x="0" y="1857453"/>
            <a:chExt cx="4032913" cy="4102387"/>
          </a:xfrm>
        </p:grpSpPr>
        <p:grpSp>
          <p:nvGrpSpPr>
            <p:cNvPr id="583" name="Google Shape;583;p52"/>
            <p:cNvGrpSpPr/>
            <p:nvPr/>
          </p:nvGrpSpPr>
          <p:grpSpPr>
            <a:xfrm>
              <a:off x="204173" y="3385186"/>
              <a:ext cx="858477" cy="715326"/>
              <a:chOff x="480398" y="3513786"/>
              <a:chExt cx="858477" cy="715326"/>
            </a:xfrm>
          </p:grpSpPr>
          <p:grpSp>
            <p:nvGrpSpPr>
              <p:cNvPr id="584" name="Google Shape;584;p52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</p:grpSpPr>
            <p:sp>
              <p:nvSpPr>
                <p:cNvPr id="585" name="Google Shape;585;p52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52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52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8" name="Google Shape;588;p52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</p:grpSpPr>
            <p:sp>
              <p:nvSpPr>
                <p:cNvPr id="589" name="Google Shape;589;p52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52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52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52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52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52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52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52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52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52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52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52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52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52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52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4" name="Google Shape;604;p52"/>
            <p:cNvGrpSpPr/>
            <p:nvPr/>
          </p:nvGrpSpPr>
          <p:grpSpPr>
            <a:xfrm flipH="1">
              <a:off x="0" y="4038525"/>
              <a:ext cx="4032913" cy="1921314"/>
              <a:chOff x="5111150" y="3228900"/>
              <a:chExt cx="4032913" cy="1921314"/>
            </a:xfrm>
          </p:grpSpPr>
          <p:sp>
            <p:nvSpPr>
              <p:cNvPr id="605" name="Google Shape;605;p52"/>
              <p:cNvSpPr/>
              <p:nvPr/>
            </p:nvSpPr>
            <p:spPr>
              <a:xfrm>
                <a:off x="5111150" y="3228900"/>
                <a:ext cx="4032913" cy="1921313"/>
              </a:xfrm>
              <a:custGeom>
                <a:avLst/>
                <a:gdLst/>
                <a:ahLst/>
                <a:cxnLst/>
                <a:rect l="l" t="t" r="r" b="b"/>
                <a:pathLst>
                  <a:path w="105546" h="50283" extrusionOk="0">
                    <a:moveTo>
                      <a:pt x="85486" y="1"/>
                    </a:moveTo>
                    <a:lnTo>
                      <a:pt x="82165" y="67"/>
                    </a:lnTo>
                    <a:lnTo>
                      <a:pt x="78777" y="200"/>
                    </a:lnTo>
                    <a:lnTo>
                      <a:pt x="75390" y="466"/>
                    </a:lnTo>
                    <a:lnTo>
                      <a:pt x="72002" y="798"/>
                    </a:lnTo>
                    <a:lnTo>
                      <a:pt x="68681" y="1263"/>
                    </a:lnTo>
                    <a:lnTo>
                      <a:pt x="65360" y="1861"/>
                    </a:lnTo>
                    <a:lnTo>
                      <a:pt x="62105" y="2591"/>
                    </a:lnTo>
                    <a:lnTo>
                      <a:pt x="58851" y="3388"/>
                    </a:lnTo>
                    <a:lnTo>
                      <a:pt x="55596" y="4318"/>
                    </a:lnTo>
                    <a:lnTo>
                      <a:pt x="52408" y="5314"/>
                    </a:lnTo>
                    <a:lnTo>
                      <a:pt x="49286" y="6444"/>
                    </a:lnTo>
                    <a:lnTo>
                      <a:pt x="46164" y="7706"/>
                    </a:lnTo>
                    <a:lnTo>
                      <a:pt x="43108" y="9034"/>
                    </a:lnTo>
                    <a:lnTo>
                      <a:pt x="40119" y="10495"/>
                    </a:lnTo>
                    <a:lnTo>
                      <a:pt x="37130" y="12023"/>
                    </a:lnTo>
                    <a:lnTo>
                      <a:pt x="34208" y="13684"/>
                    </a:lnTo>
                    <a:lnTo>
                      <a:pt x="31418" y="15411"/>
                    </a:lnTo>
                    <a:lnTo>
                      <a:pt x="28628" y="17204"/>
                    </a:lnTo>
                    <a:lnTo>
                      <a:pt x="25905" y="19130"/>
                    </a:lnTo>
                    <a:lnTo>
                      <a:pt x="23248" y="21123"/>
                    </a:lnTo>
                    <a:lnTo>
                      <a:pt x="20658" y="23248"/>
                    </a:lnTo>
                    <a:lnTo>
                      <a:pt x="18133" y="25374"/>
                    </a:lnTo>
                    <a:lnTo>
                      <a:pt x="15676" y="27632"/>
                    </a:lnTo>
                    <a:lnTo>
                      <a:pt x="13285" y="30024"/>
                    </a:lnTo>
                    <a:lnTo>
                      <a:pt x="11026" y="32415"/>
                    </a:lnTo>
                    <a:lnTo>
                      <a:pt x="8834" y="34872"/>
                    </a:lnTo>
                    <a:lnTo>
                      <a:pt x="7373" y="36732"/>
                    </a:lnTo>
                    <a:lnTo>
                      <a:pt x="5978" y="38725"/>
                    </a:lnTo>
                    <a:lnTo>
                      <a:pt x="4583" y="40850"/>
                    </a:lnTo>
                    <a:lnTo>
                      <a:pt x="3321" y="43042"/>
                    </a:lnTo>
                    <a:lnTo>
                      <a:pt x="2192" y="45101"/>
                    </a:lnTo>
                    <a:lnTo>
                      <a:pt x="1262" y="47094"/>
                    </a:lnTo>
                    <a:lnTo>
                      <a:pt x="465" y="48821"/>
                    </a:lnTo>
                    <a:lnTo>
                      <a:pt x="0" y="50216"/>
                    </a:lnTo>
                    <a:lnTo>
                      <a:pt x="105213" y="50282"/>
                    </a:lnTo>
                    <a:lnTo>
                      <a:pt x="105546" y="2060"/>
                    </a:lnTo>
                    <a:lnTo>
                      <a:pt x="102291" y="1462"/>
                    </a:lnTo>
                    <a:lnTo>
                      <a:pt x="98970" y="931"/>
                    </a:lnTo>
                    <a:lnTo>
                      <a:pt x="95582" y="532"/>
                    </a:lnTo>
                    <a:lnTo>
                      <a:pt x="92261" y="266"/>
                    </a:lnTo>
                    <a:lnTo>
                      <a:pt x="88874" y="67"/>
                    </a:lnTo>
                    <a:lnTo>
                      <a:pt x="854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52"/>
              <p:cNvSpPr/>
              <p:nvPr/>
            </p:nvSpPr>
            <p:spPr>
              <a:xfrm>
                <a:off x="5811622" y="3307576"/>
                <a:ext cx="3319761" cy="1842639"/>
              </a:xfrm>
              <a:custGeom>
                <a:avLst/>
                <a:gdLst/>
                <a:ahLst/>
                <a:cxnLst/>
                <a:rect l="l" t="t" r="r" b="b"/>
                <a:pathLst>
                  <a:path w="86882" h="48224" extrusionOk="0">
                    <a:moveTo>
                      <a:pt x="80106" y="1"/>
                    </a:moveTo>
                    <a:lnTo>
                      <a:pt x="76719" y="67"/>
                    </a:lnTo>
                    <a:lnTo>
                      <a:pt x="73331" y="134"/>
                    </a:lnTo>
                    <a:lnTo>
                      <a:pt x="69944" y="333"/>
                    </a:lnTo>
                    <a:lnTo>
                      <a:pt x="66556" y="665"/>
                    </a:lnTo>
                    <a:lnTo>
                      <a:pt x="63235" y="997"/>
                    </a:lnTo>
                    <a:lnTo>
                      <a:pt x="59914" y="1462"/>
                    </a:lnTo>
                    <a:lnTo>
                      <a:pt x="56593" y="2060"/>
                    </a:lnTo>
                    <a:lnTo>
                      <a:pt x="53272" y="2724"/>
                    </a:lnTo>
                    <a:lnTo>
                      <a:pt x="50017" y="3521"/>
                    </a:lnTo>
                    <a:lnTo>
                      <a:pt x="46762" y="4385"/>
                    </a:lnTo>
                    <a:lnTo>
                      <a:pt x="43574" y="5447"/>
                    </a:lnTo>
                    <a:lnTo>
                      <a:pt x="40386" y="6577"/>
                    </a:lnTo>
                    <a:lnTo>
                      <a:pt x="37264" y="7839"/>
                    </a:lnTo>
                    <a:lnTo>
                      <a:pt x="34208" y="9233"/>
                    </a:lnTo>
                    <a:lnTo>
                      <a:pt x="31219" y="10761"/>
                    </a:lnTo>
                    <a:lnTo>
                      <a:pt x="28297" y="12422"/>
                    </a:lnTo>
                    <a:lnTo>
                      <a:pt x="25441" y="14215"/>
                    </a:lnTo>
                    <a:lnTo>
                      <a:pt x="24046" y="15145"/>
                    </a:lnTo>
                    <a:lnTo>
                      <a:pt x="22651" y="16141"/>
                    </a:lnTo>
                    <a:lnTo>
                      <a:pt x="21322" y="17138"/>
                    </a:lnTo>
                    <a:lnTo>
                      <a:pt x="19994" y="18200"/>
                    </a:lnTo>
                    <a:lnTo>
                      <a:pt x="18665" y="19263"/>
                    </a:lnTo>
                    <a:lnTo>
                      <a:pt x="17403" y="20392"/>
                    </a:lnTo>
                    <a:lnTo>
                      <a:pt x="16208" y="21522"/>
                    </a:lnTo>
                    <a:lnTo>
                      <a:pt x="15012" y="22717"/>
                    </a:lnTo>
                    <a:lnTo>
                      <a:pt x="13817" y="23913"/>
                    </a:lnTo>
                    <a:lnTo>
                      <a:pt x="12687" y="25108"/>
                    </a:lnTo>
                    <a:lnTo>
                      <a:pt x="11558" y="26370"/>
                    </a:lnTo>
                    <a:lnTo>
                      <a:pt x="10495" y="27632"/>
                    </a:lnTo>
                    <a:lnTo>
                      <a:pt x="9499" y="28961"/>
                    </a:lnTo>
                    <a:lnTo>
                      <a:pt x="8503" y="30289"/>
                    </a:lnTo>
                    <a:lnTo>
                      <a:pt x="7506" y="31618"/>
                    </a:lnTo>
                    <a:lnTo>
                      <a:pt x="6643" y="33013"/>
                    </a:lnTo>
                    <a:lnTo>
                      <a:pt x="5713" y="34407"/>
                    </a:lnTo>
                    <a:lnTo>
                      <a:pt x="4916" y="35869"/>
                    </a:lnTo>
                    <a:lnTo>
                      <a:pt x="4119" y="37330"/>
                    </a:lnTo>
                    <a:lnTo>
                      <a:pt x="3388" y="38791"/>
                    </a:lnTo>
                    <a:lnTo>
                      <a:pt x="2724" y="40319"/>
                    </a:lnTo>
                    <a:lnTo>
                      <a:pt x="2060" y="41847"/>
                    </a:lnTo>
                    <a:lnTo>
                      <a:pt x="1462" y="43374"/>
                    </a:lnTo>
                    <a:lnTo>
                      <a:pt x="931" y="44969"/>
                    </a:lnTo>
                    <a:lnTo>
                      <a:pt x="466" y="46563"/>
                    </a:lnTo>
                    <a:lnTo>
                      <a:pt x="1" y="48157"/>
                    </a:lnTo>
                    <a:lnTo>
                      <a:pt x="29360" y="48223"/>
                    </a:lnTo>
                    <a:lnTo>
                      <a:pt x="29891" y="45766"/>
                    </a:lnTo>
                    <a:lnTo>
                      <a:pt x="30555" y="43308"/>
                    </a:lnTo>
                    <a:lnTo>
                      <a:pt x="31352" y="40917"/>
                    </a:lnTo>
                    <a:lnTo>
                      <a:pt x="32216" y="38592"/>
                    </a:lnTo>
                    <a:lnTo>
                      <a:pt x="33146" y="36267"/>
                    </a:lnTo>
                    <a:lnTo>
                      <a:pt x="34275" y="34009"/>
                    </a:lnTo>
                    <a:lnTo>
                      <a:pt x="35404" y="31751"/>
                    </a:lnTo>
                    <a:lnTo>
                      <a:pt x="36666" y="29559"/>
                    </a:lnTo>
                    <a:lnTo>
                      <a:pt x="38061" y="27433"/>
                    </a:lnTo>
                    <a:lnTo>
                      <a:pt x="39456" y="25374"/>
                    </a:lnTo>
                    <a:lnTo>
                      <a:pt x="40983" y="23381"/>
                    </a:lnTo>
                    <a:lnTo>
                      <a:pt x="42578" y="21389"/>
                    </a:lnTo>
                    <a:lnTo>
                      <a:pt x="44305" y="19529"/>
                    </a:lnTo>
                    <a:lnTo>
                      <a:pt x="46032" y="17669"/>
                    </a:lnTo>
                    <a:lnTo>
                      <a:pt x="47825" y="15942"/>
                    </a:lnTo>
                    <a:lnTo>
                      <a:pt x="49751" y="14282"/>
                    </a:lnTo>
                    <a:lnTo>
                      <a:pt x="51744" y="12687"/>
                    </a:lnTo>
                    <a:lnTo>
                      <a:pt x="53737" y="11160"/>
                    </a:lnTo>
                    <a:lnTo>
                      <a:pt x="55862" y="9765"/>
                    </a:lnTo>
                    <a:lnTo>
                      <a:pt x="57988" y="8436"/>
                    </a:lnTo>
                    <a:lnTo>
                      <a:pt x="60180" y="7241"/>
                    </a:lnTo>
                    <a:lnTo>
                      <a:pt x="62438" y="6112"/>
                    </a:lnTo>
                    <a:lnTo>
                      <a:pt x="64763" y="5049"/>
                    </a:lnTo>
                    <a:lnTo>
                      <a:pt x="67088" y="4119"/>
                    </a:lnTo>
                    <a:lnTo>
                      <a:pt x="69479" y="3322"/>
                    </a:lnTo>
                    <a:lnTo>
                      <a:pt x="71870" y="2525"/>
                    </a:lnTo>
                    <a:lnTo>
                      <a:pt x="74328" y="1927"/>
                    </a:lnTo>
                    <a:lnTo>
                      <a:pt x="76785" y="1396"/>
                    </a:lnTo>
                    <a:lnTo>
                      <a:pt x="79309" y="931"/>
                    </a:lnTo>
                    <a:lnTo>
                      <a:pt x="81833" y="599"/>
                    </a:lnTo>
                    <a:lnTo>
                      <a:pt x="84357" y="333"/>
                    </a:lnTo>
                    <a:lnTo>
                      <a:pt x="86881" y="200"/>
                    </a:lnTo>
                    <a:lnTo>
                      <a:pt x="83494" y="67"/>
                    </a:lnTo>
                    <a:lnTo>
                      <a:pt x="801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7" name="Google Shape;607;p52"/>
            <p:cNvGrpSpPr/>
            <p:nvPr/>
          </p:nvGrpSpPr>
          <p:grpSpPr>
            <a:xfrm>
              <a:off x="1338331" y="1857453"/>
              <a:ext cx="1744890" cy="2943359"/>
              <a:chOff x="1508799" y="2257500"/>
              <a:chExt cx="1445522" cy="2438372"/>
            </a:xfrm>
          </p:grpSpPr>
          <p:sp>
            <p:nvSpPr>
              <p:cNvPr id="608" name="Google Shape;608;p52"/>
              <p:cNvSpPr/>
              <p:nvPr/>
            </p:nvSpPr>
            <p:spPr>
              <a:xfrm flipH="1">
                <a:off x="1508799" y="2257500"/>
                <a:ext cx="587151" cy="2086011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26437" extrusionOk="0">
                    <a:moveTo>
                      <a:pt x="1994" y="7838"/>
                    </a:moveTo>
                    <a:lnTo>
                      <a:pt x="1994" y="8171"/>
                    </a:lnTo>
                    <a:lnTo>
                      <a:pt x="1396" y="8171"/>
                    </a:lnTo>
                    <a:lnTo>
                      <a:pt x="1396" y="7838"/>
                    </a:lnTo>
                    <a:close/>
                    <a:moveTo>
                      <a:pt x="4252" y="7838"/>
                    </a:moveTo>
                    <a:lnTo>
                      <a:pt x="4252" y="8171"/>
                    </a:lnTo>
                    <a:lnTo>
                      <a:pt x="3654" y="8171"/>
                    </a:lnTo>
                    <a:lnTo>
                      <a:pt x="3654" y="7838"/>
                    </a:lnTo>
                    <a:close/>
                    <a:moveTo>
                      <a:pt x="6510" y="7838"/>
                    </a:moveTo>
                    <a:lnTo>
                      <a:pt x="6510" y="8171"/>
                    </a:lnTo>
                    <a:lnTo>
                      <a:pt x="5846" y="8171"/>
                    </a:lnTo>
                    <a:lnTo>
                      <a:pt x="5846" y="7838"/>
                    </a:lnTo>
                    <a:close/>
                    <a:moveTo>
                      <a:pt x="1994" y="8768"/>
                    </a:moveTo>
                    <a:lnTo>
                      <a:pt x="1994" y="9366"/>
                    </a:lnTo>
                    <a:lnTo>
                      <a:pt x="1396" y="9366"/>
                    </a:lnTo>
                    <a:lnTo>
                      <a:pt x="1396" y="8768"/>
                    </a:lnTo>
                    <a:close/>
                    <a:moveTo>
                      <a:pt x="4252" y="8768"/>
                    </a:moveTo>
                    <a:lnTo>
                      <a:pt x="4252" y="9366"/>
                    </a:lnTo>
                    <a:lnTo>
                      <a:pt x="3654" y="9366"/>
                    </a:lnTo>
                    <a:lnTo>
                      <a:pt x="3654" y="8768"/>
                    </a:lnTo>
                    <a:close/>
                    <a:moveTo>
                      <a:pt x="6510" y="8768"/>
                    </a:moveTo>
                    <a:lnTo>
                      <a:pt x="6510" y="9366"/>
                    </a:lnTo>
                    <a:lnTo>
                      <a:pt x="5846" y="9366"/>
                    </a:lnTo>
                    <a:lnTo>
                      <a:pt x="5846" y="8768"/>
                    </a:lnTo>
                    <a:close/>
                    <a:moveTo>
                      <a:pt x="1994" y="9964"/>
                    </a:moveTo>
                    <a:lnTo>
                      <a:pt x="1994" y="10562"/>
                    </a:lnTo>
                    <a:lnTo>
                      <a:pt x="1396" y="10562"/>
                    </a:lnTo>
                    <a:lnTo>
                      <a:pt x="1396" y="9964"/>
                    </a:lnTo>
                    <a:close/>
                    <a:moveTo>
                      <a:pt x="4252" y="9964"/>
                    </a:moveTo>
                    <a:lnTo>
                      <a:pt x="4252" y="10562"/>
                    </a:lnTo>
                    <a:lnTo>
                      <a:pt x="3654" y="10562"/>
                    </a:lnTo>
                    <a:lnTo>
                      <a:pt x="3654" y="9964"/>
                    </a:lnTo>
                    <a:close/>
                    <a:moveTo>
                      <a:pt x="6510" y="9964"/>
                    </a:moveTo>
                    <a:lnTo>
                      <a:pt x="6510" y="10562"/>
                    </a:lnTo>
                    <a:lnTo>
                      <a:pt x="5846" y="10562"/>
                    </a:lnTo>
                    <a:lnTo>
                      <a:pt x="5846" y="9964"/>
                    </a:lnTo>
                    <a:close/>
                    <a:moveTo>
                      <a:pt x="1994" y="11159"/>
                    </a:moveTo>
                    <a:lnTo>
                      <a:pt x="1994" y="11757"/>
                    </a:lnTo>
                    <a:lnTo>
                      <a:pt x="1396" y="11757"/>
                    </a:lnTo>
                    <a:lnTo>
                      <a:pt x="1396" y="11159"/>
                    </a:lnTo>
                    <a:close/>
                    <a:moveTo>
                      <a:pt x="4252" y="11159"/>
                    </a:moveTo>
                    <a:lnTo>
                      <a:pt x="4252" y="11757"/>
                    </a:lnTo>
                    <a:lnTo>
                      <a:pt x="3654" y="11757"/>
                    </a:lnTo>
                    <a:lnTo>
                      <a:pt x="3654" y="11159"/>
                    </a:lnTo>
                    <a:close/>
                    <a:moveTo>
                      <a:pt x="6510" y="11159"/>
                    </a:moveTo>
                    <a:lnTo>
                      <a:pt x="6510" y="11757"/>
                    </a:lnTo>
                    <a:lnTo>
                      <a:pt x="5846" y="11757"/>
                    </a:lnTo>
                    <a:lnTo>
                      <a:pt x="5846" y="11159"/>
                    </a:lnTo>
                    <a:close/>
                    <a:moveTo>
                      <a:pt x="1994" y="12355"/>
                    </a:moveTo>
                    <a:lnTo>
                      <a:pt x="1994" y="12953"/>
                    </a:lnTo>
                    <a:lnTo>
                      <a:pt x="1396" y="12953"/>
                    </a:lnTo>
                    <a:lnTo>
                      <a:pt x="1396" y="12355"/>
                    </a:lnTo>
                    <a:close/>
                    <a:moveTo>
                      <a:pt x="4252" y="12355"/>
                    </a:moveTo>
                    <a:lnTo>
                      <a:pt x="4252" y="12953"/>
                    </a:lnTo>
                    <a:lnTo>
                      <a:pt x="3654" y="12953"/>
                    </a:lnTo>
                    <a:lnTo>
                      <a:pt x="3654" y="12355"/>
                    </a:lnTo>
                    <a:close/>
                    <a:moveTo>
                      <a:pt x="6510" y="12355"/>
                    </a:moveTo>
                    <a:lnTo>
                      <a:pt x="6510" y="12953"/>
                    </a:lnTo>
                    <a:lnTo>
                      <a:pt x="5846" y="12953"/>
                    </a:lnTo>
                    <a:lnTo>
                      <a:pt x="5846" y="12355"/>
                    </a:lnTo>
                    <a:close/>
                    <a:moveTo>
                      <a:pt x="1994" y="13551"/>
                    </a:moveTo>
                    <a:lnTo>
                      <a:pt x="1994" y="14148"/>
                    </a:lnTo>
                    <a:lnTo>
                      <a:pt x="1396" y="14148"/>
                    </a:lnTo>
                    <a:lnTo>
                      <a:pt x="1396" y="13551"/>
                    </a:lnTo>
                    <a:close/>
                    <a:moveTo>
                      <a:pt x="4252" y="13551"/>
                    </a:moveTo>
                    <a:lnTo>
                      <a:pt x="4252" y="14148"/>
                    </a:lnTo>
                    <a:lnTo>
                      <a:pt x="3654" y="14148"/>
                    </a:lnTo>
                    <a:lnTo>
                      <a:pt x="3654" y="13551"/>
                    </a:lnTo>
                    <a:close/>
                    <a:moveTo>
                      <a:pt x="6510" y="13551"/>
                    </a:moveTo>
                    <a:lnTo>
                      <a:pt x="6510" y="14148"/>
                    </a:lnTo>
                    <a:lnTo>
                      <a:pt x="5846" y="14148"/>
                    </a:lnTo>
                    <a:lnTo>
                      <a:pt x="5846" y="13551"/>
                    </a:lnTo>
                    <a:close/>
                    <a:moveTo>
                      <a:pt x="1994" y="14746"/>
                    </a:moveTo>
                    <a:lnTo>
                      <a:pt x="1994" y="15344"/>
                    </a:lnTo>
                    <a:lnTo>
                      <a:pt x="1396" y="15344"/>
                    </a:lnTo>
                    <a:lnTo>
                      <a:pt x="1396" y="14746"/>
                    </a:lnTo>
                    <a:close/>
                    <a:moveTo>
                      <a:pt x="4252" y="14746"/>
                    </a:moveTo>
                    <a:lnTo>
                      <a:pt x="4252" y="15344"/>
                    </a:lnTo>
                    <a:lnTo>
                      <a:pt x="3654" y="15344"/>
                    </a:lnTo>
                    <a:lnTo>
                      <a:pt x="3654" y="14746"/>
                    </a:lnTo>
                    <a:close/>
                    <a:moveTo>
                      <a:pt x="6510" y="14746"/>
                    </a:moveTo>
                    <a:lnTo>
                      <a:pt x="6510" y="15344"/>
                    </a:lnTo>
                    <a:lnTo>
                      <a:pt x="5846" y="15344"/>
                    </a:lnTo>
                    <a:lnTo>
                      <a:pt x="5846" y="14746"/>
                    </a:lnTo>
                    <a:close/>
                    <a:moveTo>
                      <a:pt x="1994" y="15942"/>
                    </a:moveTo>
                    <a:lnTo>
                      <a:pt x="1994" y="16540"/>
                    </a:lnTo>
                    <a:lnTo>
                      <a:pt x="1396" y="16540"/>
                    </a:lnTo>
                    <a:lnTo>
                      <a:pt x="1396" y="15942"/>
                    </a:lnTo>
                    <a:close/>
                    <a:moveTo>
                      <a:pt x="4252" y="15942"/>
                    </a:moveTo>
                    <a:lnTo>
                      <a:pt x="4252" y="16540"/>
                    </a:lnTo>
                    <a:lnTo>
                      <a:pt x="3654" y="16540"/>
                    </a:lnTo>
                    <a:lnTo>
                      <a:pt x="3654" y="15942"/>
                    </a:lnTo>
                    <a:close/>
                    <a:moveTo>
                      <a:pt x="6510" y="15942"/>
                    </a:moveTo>
                    <a:lnTo>
                      <a:pt x="6510" y="16540"/>
                    </a:lnTo>
                    <a:lnTo>
                      <a:pt x="5846" y="16540"/>
                    </a:lnTo>
                    <a:lnTo>
                      <a:pt x="5846" y="15942"/>
                    </a:lnTo>
                    <a:close/>
                    <a:moveTo>
                      <a:pt x="1994" y="17137"/>
                    </a:moveTo>
                    <a:lnTo>
                      <a:pt x="1994" y="17735"/>
                    </a:lnTo>
                    <a:lnTo>
                      <a:pt x="1396" y="17735"/>
                    </a:lnTo>
                    <a:lnTo>
                      <a:pt x="1396" y="17137"/>
                    </a:lnTo>
                    <a:close/>
                    <a:moveTo>
                      <a:pt x="4252" y="17137"/>
                    </a:moveTo>
                    <a:lnTo>
                      <a:pt x="4252" y="17735"/>
                    </a:lnTo>
                    <a:lnTo>
                      <a:pt x="3654" y="17735"/>
                    </a:lnTo>
                    <a:lnTo>
                      <a:pt x="3654" y="17137"/>
                    </a:lnTo>
                    <a:close/>
                    <a:moveTo>
                      <a:pt x="6510" y="17137"/>
                    </a:moveTo>
                    <a:lnTo>
                      <a:pt x="6510" y="17735"/>
                    </a:lnTo>
                    <a:lnTo>
                      <a:pt x="5846" y="17735"/>
                    </a:lnTo>
                    <a:lnTo>
                      <a:pt x="5846" y="17137"/>
                    </a:lnTo>
                    <a:close/>
                    <a:moveTo>
                      <a:pt x="1994" y="18333"/>
                    </a:moveTo>
                    <a:lnTo>
                      <a:pt x="1994" y="18931"/>
                    </a:lnTo>
                    <a:lnTo>
                      <a:pt x="1396" y="18931"/>
                    </a:lnTo>
                    <a:lnTo>
                      <a:pt x="1396" y="18333"/>
                    </a:lnTo>
                    <a:close/>
                    <a:moveTo>
                      <a:pt x="4252" y="18333"/>
                    </a:moveTo>
                    <a:lnTo>
                      <a:pt x="4252" y="18931"/>
                    </a:lnTo>
                    <a:lnTo>
                      <a:pt x="3654" y="18931"/>
                    </a:lnTo>
                    <a:lnTo>
                      <a:pt x="3654" y="18333"/>
                    </a:lnTo>
                    <a:close/>
                    <a:moveTo>
                      <a:pt x="6510" y="18333"/>
                    </a:moveTo>
                    <a:lnTo>
                      <a:pt x="6510" y="18931"/>
                    </a:lnTo>
                    <a:lnTo>
                      <a:pt x="5846" y="18931"/>
                    </a:lnTo>
                    <a:lnTo>
                      <a:pt x="5846" y="18333"/>
                    </a:lnTo>
                    <a:close/>
                    <a:moveTo>
                      <a:pt x="1994" y="19529"/>
                    </a:moveTo>
                    <a:lnTo>
                      <a:pt x="1994" y="20126"/>
                    </a:lnTo>
                    <a:lnTo>
                      <a:pt x="1396" y="20126"/>
                    </a:lnTo>
                    <a:lnTo>
                      <a:pt x="1396" y="19529"/>
                    </a:lnTo>
                    <a:close/>
                    <a:moveTo>
                      <a:pt x="4252" y="19529"/>
                    </a:moveTo>
                    <a:lnTo>
                      <a:pt x="4252" y="20126"/>
                    </a:lnTo>
                    <a:lnTo>
                      <a:pt x="3654" y="20126"/>
                    </a:lnTo>
                    <a:lnTo>
                      <a:pt x="3654" y="19529"/>
                    </a:lnTo>
                    <a:close/>
                    <a:moveTo>
                      <a:pt x="6510" y="19529"/>
                    </a:moveTo>
                    <a:lnTo>
                      <a:pt x="6510" y="20126"/>
                    </a:lnTo>
                    <a:lnTo>
                      <a:pt x="5846" y="20126"/>
                    </a:lnTo>
                    <a:lnTo>
                      <a:pt x="5846" y="19529"/>
                    </a:lnTo>
                    <a:close/>
                    <a:moveTo>
                      <a:pt x="1994" y="20724"/>
                    </a:moveTo>
                    <a:lnTo>
                      <a:pt x="1994" y="21389"/>
                    </a:lnTo>
                    <a:lnTo>
                      <a:pt x="1396" y="21389"/>
                    </a:lnTo>
                    <a:lnTo>
                      <a:pt x="1396" y="20724"/>
                    </a:lnTo>
                    <a:close/>
                    <a:moveTo>
                      <a:pt x="4252" y="20724"/>
                    </a:moveTo>
                    <a:lnTo>
                      <a:pt x="4252" y="21389"/>
                    </a:lnTo>
                    <a:lnTo>
                      <a:pt x="3654" y="21389"/>
                    </a:lnTo>
                    <a:lnTo>
                      <a:pt x="3654" y="20724"/>
                    </a:lnTo>
                    <a:close/>
                    <a:moveTo>
                      <a:pt x="6510" y="20724"/>
                    </a:moveTo>
                    <a:lnTo>
                      <a:pt x="6510" y="21389"/>
                    </a:lnTo>
                    <a:lnTo>
                      <a:pt x="5846" y="21389"/>
                    </a:lnTo>
                    <a:lnTo>
                      <a:pt x="5846" y="20724"/>
                    </a:lnTo>
                    <a:close/>
                    <a:moveTo>
                      <a:pt x="1994" y="21986"/>
                    </a:moveTo>
                    <a:lnTo>
                      <a:pt x="1994" y="22584"/>
                    </a:lnTo>
                    <a:lnTo>
                      <a:pt x="1396" y="22584"/>
                    </a:lnTo>
                    <a:lnTo>
                      <a:pt x="1396" y="21986"/>
                    </a:lnTo>
                    <a:close/>
                    <a:moveTo>
                      <a:pt x="4252" y="21986"/>
                    </a:moveTo>
                    <a:lnTo>
                      <a:pt x="4252" y="22584"/>
                    </a:lnTo>
                    <a:lnTo>
                      <a:pt x="3654" y="22584"/>
                    </a:lnTo>
                    <a:lnTo>
                      <a:pt x="3654" y="21986"/>
                    </a:lnTo>
                    <a:close/>
                    <a:moveTo>
                      <a:pt x="6510" y="21986"/>
                    </a:moveTo>
                    <a:lnTo>
                      <a:pt x="6510" y="22584"/>
                    </a:lnTo>
                    <a:lnTo>
                      <a:pt x="5846" y="22584"/>
                    </a:lnTo>
                    <a:lnTo>
                      <a:pt x="5846" y="21986"/>
                    </a:lnTo>
                    <a:close/>
                    <a:moveTo>
                      <a:pt x="1994" y="23182"/>
                    </a:moveTo>
                    <a:lnTo>
                      <a:pt x="1994" y="23780"/>
                    </a:lnTo>
                    <a:lnTo>
                      <a:pt x="1396" y="23780"/>
                    </a:lnTo>
                    <a:lnTo>
                      <a:pt x="1396" y="23182"/>
                    </a:lnTo>
                    <a:close/>
                    <a:moveTo>
                      <a:pt x="4252" y="23182"/>
                    </a:moveTo>
                    <a:lnTo>
                      <a:pt x="4252" y="23780"/>
                    </a:lnTo>
                    <a:lnTo>
                      <a:pt x="3654" y="23780"/>
                    </a:lnTo>
                    <a:lnTo>
                      <a:pt x="3654" y="23182"/>
                    </a:lnTo>
                    <a:close/>
                    <a:moveTo>
                      <a:pt x="6510" y="23182"/>
                    </a:moveTo>
                    <a:lnTo>
                      <a:pt x="6510" y="23780"/>
                    </a:lnTo>
                    <a:lnTo>
                      <a:pt x="5846" y="23780"/>
                    </a:lnTo>
                    <a:lnTo>
                      <a:pt x="5846" y="23182"/>
                    </a:lnTo>
                    <a:close/>
                    <a:moveTo>
                      <a:pt x="1994" y="24377"/>
                    </a:moveTo>
                    <a:lnTo>
                      <a:pt x="1994" y="24643"/>
                    </a:lnTo>
                    <a:lnTo>
                      <a:pt x="1396" y="24643"/>
                    </a:lnTo>
                    <a:lnTo>
                      <a:pt x="1396" y="24377"/>
                    </a:lnTo>
                    <a:close/>
                    <a:moveTo>
                      <a:pt x="4252" y="24377"/>
                    </a:moveTo>
                    <a:lnTo>
                      <a:pt x="4252" y="24643"/>
                    </a:lnTo>
                    <a:lnTo>
                      <a:pt x="3654" y="24643"/>
                    </a:lnTo>
                    <a:lnTo>
                      <a:pt x="3654" y="24377"/>
                    </a:lnTo>
                    <a:close/>
                    <a:moveTo>
                      <a:pt x="6510" y="24377"/>
                    </a:moveTo>
                    <a:lnTo>
                      <a:pt x="6510" y="24643"/>
                    </a:lnTo>
                    <a:lnTo>
                      <a:pt x="5846" y="24643"/>
                    </a:lnTo>
                    <a:lnTo>
                      <a:pt x="5846" y="24377"/>
                    </a:lnTo>
                    <a:close/>
                    <a:moveTo>
                      <a:pt x="3721" y="1"/>
                    </a:moveTo>
                    <a:lnTo>
                      <a:pt x="1728" y="2591"/>
                    </a:lnTo>
                    <a:lnTo>
                      <a:pt x="1728" y="3986"/>
                    </a:lnTo>
                    <a:lnTo>
                      <a:pt x="864" y="3986"/>
                    </a:lnTo>
                    <a:lnTo>
                      <a:pt x="864" y="6576"/>
                    </a:lnTo>
                    <a:lnTo>
                      <a:pt x="1" y="6576"/>
                    </a:lnTo>
                    <a:lnTo>
                      <a:pt x="1" y="26437"/>
                    </a:lnTo>
                    <a:lnTo>
                      <a:pt x="7440" y="26437"/>
                    </a:lnTo>
                    <a:lnTo>
                      <a:pt x="7440" y="6576"/>
                    </a:lnTo>
                    <a:lnTo>
                      <a:pt x="6577" y="6576"/>
                    </a:lnTo>
                    <a:lnTo>
                      <a:pt x="6577" y="3986"/>
                    </a:lnTo>
                    <a:lnTo>
                      <a:pt x="5713" y="3986"/>
                    </a:lnTo>
                    <a:lnTo>
                      <a:pt x="5713" y="2591"/>
                    </a:lnTo>
                    <a:lnTo>
                      <a:pt x="37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52"/>
              <p:cNvSpPr/>
              <p:nvPr/>
            </p:nvSpPr>
            <p:spPr>
              <a:xfrm>
                <a:off x="2091708" y="3225370"/>
                <a:ext cx="474877" cy="1280002"/>
              </a:xfrm>
              <a:custGeom>
                <a:avLst/>
                <a:gdLst/>
                <a:ahLst/>
                <a:cxnLst/>
                <a:rect l="l" t="t" r="r" b="b"/>
                <a:pathLst>
                  <a:path w="12733" h="34321" extrusionOk="0">
                    <a:moveTo>
                      <a:pt x="3053" y="6243"/>
                    </a:moveTo>
                    <a:lnTo>
                      <a:pt x="3053" y="7288"/>
                    </a:lnTo>
                    <a:lnTo>
                      <a:pt x="2008" y="7288"/>
                    </a:lnTo>
                    <a:lnTo>
                      <a:pt x="2008" y="6243"/>
                    </a:lnTo>
                    <a:close/>
                    <a:moveTo>
                      <a:pt x="6930" y="6243"/>
                    </a:moveTo>
                    <a:lnTo>
                      <a:pt x="6930" y="7288"/>
                    </a:lnTo>
                    <a:lnTo>
                      <a:pt x="5858" y="7288"/>
                    </a:lnTo>
                    <a:lnTo>
                      <a:pt x="5858" y="6243"/>
                    </a:lnTo>
                    <a:close/>
                    <a:moveTo>
                      <a:pt x="10780" y="6243"/>
                    </a:moveTo>
                    <a:lnTo>
                      <a:pt x="10780" y="7288"/>
                    </a:lnTo>
                    <a:lnTo>
                      <a:pt x="9735" y="7288"/>
                    </a:lnTo>
                    <a:lnTo>
                      <a:pt x="9735" y="6243"/>
                    </a:lnTo>
                    <a:close/>
                    <a:moveTo>
                      <a:pt x="3053" y="8306"/>
                    </a:moveTo>
                    <a:lnTo>
                      <a:pt x="3053" y="9351"/>
                    </a:lnTo>
                    <a:lnTo>
                      <a:pt x="2008" y="9351"/>
                    </a:lnTo>
                    <a:lnTo>
                      <a:pt x="2008" y="8306"/>
                    </a:lnTo>
                    <a:close/>
                    <a:moveTo>
                      <a:pt x="6930" y="8306"/>
                    </a:moveTo>
                    <a:lnTo>
                      <a:pt x="6930" y="9351"/>
                    </a:lnTo>
                    <a:lnTo>
                      <a:pt x="5858" y="9351"/>
                    </a:lnTo>
                    <a:lnTo>
                      <a:pt x="5858" y="8306"/>
                    </a:lnTo>
                    <a:close/>
                    <a:moveTo>
                      <a:pt x="10780" y="8306"/>
                    </a:moveTo>
                    <a:lnTo>
                      <a:pt x="10780" y="9351"/>
                    </a:lnTo>
                    <a:lnTo>
                      <a:pt x="9735" y="9351"/>
                    </a:lnTo>
                    <a:lnTo>
                      <a:pt x="9735" y="8306"/>
                    </a:lnTo>
                    <a:close/>
                    <a:moveTo>
                      <a:pt x="3053" y="10368"/>
                    </a:moveTo>
                    <a:lnTo>
                      <a:pt x="3053" y="11413"/>
                    </a:lnTo>
                    <a:lnTo>
                      <a:pt x="2008" y="11413"/>
                    </a:lnTo>
                    <a:lnTo>
                      <a:pt x="2008" y="10368"/>
                    </a:lnTo>
                    <a:close/>
                    <a:moveTo>
                      <a:pt x="6930" y="10368"/>
                    </a:moveTo>
                    <a:lnTo>
                      <a:pt x="6930" y="11413"/>
                    </a:lnTo>
                    <a:lnTo>
                      <a:pt x="5858" y="11413"/>
                    </a:lnTo>
                    <a:lnTo>
                      <a:pt x="5858" y="10368"/>
                    </a:lnTo>
                    <a:close/>
                    <a:moveTo>
                      <a:pt x="10780" y="10368"/>
                    </a:moveTo>
                    <a:lnTo>
                      <a:pt x="10780" y="11413"/>
                    </a:lnTo>
                    <a:lnTo>
                      <a:pt x="9735" y="11413"/>
                    </a:lnTo>
                    <a:lnTo>
                      <a:pt x="9735" y="10368"/>
                    </a:lnTo>
                    <a:close/>
                    <a:moveTo>
                      <a:pt x="3053" y="12431"/>
                    </a:moveTo>
                    <a:lnTo>
                      <a:pt x="3053" y="13476"/>
                    </a:lnTo>
                    <a:lnTo>
                      <a:pt x="2008" y="13476"/>
                    </a:lnTo>
                    <a:lnTo>
                      <a:pt x="2008" y="12431"/>
                    </a:lnTo>
                    <a:close/>
                    <a:moveTo>
                      <a:pt x="6930" y="12431"/>
                    </a:moveTo>
                    <a:lnTo>
                      <a:pt x="6930" y="13476"/>
                    </a:lnTo>
                    <a:lnTo>
                      <a:pt x="5858" y="13476"/>
                    </a:lnTo>
                    <a:lnTo>
                      <a:pt x="5858" y="12431"/>
                    </a:lnTo>
                    <a:close/>
                    <a:moveTo>
                      <a:pt x="10780" y="12431"/>
                    </a:moveTo>
                    <a:lnTo>
                      <a:pt x="10780" y="13476"/>
                    </a:lnTo>
                    <a:lnTo>
                      <a:pt x="9735" y="13476"/>
                    </a:lnTo>
                    <a:lnTo>
                      <a:pt x="9735" y="12431"/>
                    </a:lnTo>
                    <a:close/>
                    <a:moveTo>
                      <a:pt x="3053" y="14493"/>
                    </a:moveTo>
                    <a:lnTo>
                      <a:pt x="3053" y="15538"/>
                    </a:lnTo>
                    <a:lnTo>
                      <a:pt x="2008" y="15538"/>
                    </a:lnTo>
                    <a:lnTo>
                      <a:pt x="2008" y="14493"/>
                    </a:lnTo>
                    <a:close/>
                    <a:moveTo>
                      <a:pt x="6930" y="14493"/>
                    </a:moveTo>
                    <a:lnTo>
                      <a:pt x="6930" y="15538"/>
                    </a:lnTo>
                    <a:lnTo>
                      <a:pt x="5858" y="15538"/>
                    </a:lnTo>
                    <a:lnTo>
                      <a:pt x="5858" y="14493"/>
                    </a:lnTo>
                    <a:close/>
                    <a:moveTo>
                      <a:pt x="10780" y="14493"/>
                    </a:moveTo>
                    <a:lnTo>
                      <a:pt x="10780" y="15538"/>
                    </a:lnTo>
                    <a:lnTo>
                      <a:pt x="9735" y="15538"/>
                    </a:lnTo>
                    <a:lnTo>
                      <a:pt x="9735" y="14493"/>
                    </a:lnTo>
                    <a:close/>
                    <a:moveTo>
                      <a:pt x="3053" y="16556"/>
                    </a:moveTo>
                    <a:lnTo>
                      <a:pt x="3053" y="17601"/>
                    </a:lnTo>
                    <a:lnTo>
                      <a:pt x="2008" y="17601"/>
                    </a:lnTo>
                    <a:lnTo>
                      <a:pt x="2008" y="16556"/>
                    </a:lnTo>
                    <a:close/>
                    <a:moveTo>
                      <a:pt x="6930" y="16556"/>
                    </a:moveTo>
                    <a:lnTo>
                      <a:pt x="6930" y="17601"/>
                    </a:lnTo>
                    <a:lnTo>
                      <a:pt x="5858" y="17601"/>
                    </a:lnTo>
                    <a:lnTo>
                      <a:pt x="5858" y="16556"/>
                    </a:lnTo>
                    <a:close/>
                    <a:moveTo>
                      <a:pt x="10780" y="16556"/>
                    </a:moveTo>
                    <a:lnTo>
                      <a:pt x="10780" y="17601"/>
                    </a:lnTo>
                    <a:lnTo>
                      <a:pt x="9735" y="17601"/>
                    </a:lnTo>
                    <a:lnTo>
                      <a:pt x="9735" y="16556"/>
                    </a:lnTo>
                    <a:close/>
                    <a:moveTo>
                      <a:pt x="3053" y="18618"/>
                    </a:moveTo>
                    <a:lnTo>
                      <a:pt x="3053" y="19663"/>
                    </a:lnTo>
                    <a:lnTo>
                      <a:pt x="2008" y="19663"/>
                    </a:lnTo>
                    <a:lnTo>
                      <a:pt x="2008" y="18618"/>
                    </a:lnTo>
                    <a:close/>
                    <a:moveTo>
                      <a:pt x="6930" y="18618"/>
                    </a:moveTo>
                    <a:lnTo>
                      <a:pt x="6930" y="19663"/>
                    </a:lnTo>
                    <a:lnTo>
                      <a:pt x="5858" y="19663"/>
                    </a:lnTo>
                    <a:lnTo>
                      <a:pt x="5858" y="18618"/>
                    </a:lnTo>
                    <a:close/>
                    <a:moveTo>
                      <a:pt x="10780" y="18618"/>
                    </a:moveTo>
                    <a:lnTo>
                      <a:pt x="10780" y="19663"/>
                    </a:lnTo>
                    <a:lnTo>
                      <a:pt x="9735" y="19663"/>
                    </a:lnTo>
                    <a:lnTo>
                      <a:pt x="9735" y="18618"/>
                    </a:lnTo>
                    <a:close/>
                    <a:moveTo>
                      <a:pt x="3053" y="20681"/>
                    </a:moveTo>
                    <a:lnTo>
                      <a:pt x="3053" y="21726"/>
                    </a:lnTo>
                    <a:lnTo>
                      <a:pt x="2008" y="21726"/>
                    </a:lnTo>
                    <a:lnTo>
                      <a:pt x="2008" y="20681"/>
                    </a:lnTo>
                    <a:close/>
                    <a:moveTo>
                      <a:pt x="6930" y="20681"/>
                    </a:moveTo>
                    <a:lnTo>
                      <a:pt x="6930" y="21726"/>
                    </a:lnTo>
                    <a:lnTo>
                      <a:pt x="5858" y="21726"/>
                    </a:lnTo>
                    <a:lnTo>
                      <a:pt x="5858" y="20681"/>
                    </a:lnTo>
                    <a:close/>
                    <a:moveTo>
                      <a:pt x="10780" y="20681"/>
                    </a:moveTo>
                    <a:lnTo>
                      <a:pt x="10780" y="21726"/>
                    </a:lnTo>
                    <a:lnTo>
                      <a:pt x="9735" y="21726"/>
                    </a:lnTo>
                    <a:lnTo>
                      <a:pt x="9735" y="20681"/>
                    </a:lnTo>
                    <a:close/>
                    <a:moveTo>
                      <a:pt x="3053" y="22743"/>
                    </a:moveTo>
                    <a:lnTo>
                      <a:pt x="3053" y="23788"/>
                    </a:lnTo>
                    <a:lnTo>
                      <a:pt x="2008" y="23788"/>
                    </a:lnTo>
                    <a:lnTo>
                      <a:pt x="2008" y="22743"/>
                    </a:lnTo>
                    <a:close/>
                    <a:moveTo>
                      <a:pt x="6930" y="22743"/>
                    </a:moveTo>
                    <a:lnTo>
                      <a:pt x="6930" y="23788"/>
                    </a:lnTo>
                    <a:lnTo>
                      <a:pt x="5858" y="23788"/>
                    </a:lnTo>
                    <a:lnTo>
                      <a:pt x="5858" y="22743"/>
                    </a:lnTo>
                    <a:close/>
                    <a:moveTo>
                      <a:pt x="10780" y="22743"/>
                    </a:moveTo>
                    <a:lnTo>
                      <a:pt x="10780" y="23788"/>
                    </a:lnTo>
                    <a:lnTo>
                      <a:pt x="9735" y="23788"/>
                    </a:lnTo>
                    <a:lnTo>
                      <a:pt x="9735" y="22743"/>
                    </a:lnTo>
                    <a:close/>
                    <a:moveTo>
                      <a:pt x="3053" y="24806"/>
                    </a:moveTo>
                    <a:lnTo>
                      <a:pt x="3053" y="25851"/>
                    </a:lnTo>
                    <a:lnTo>
                      <a:pt x="2008" y="25851"/>
                    </a:lnTo>
                    <a:lnTo>
                      <a:pt x="2008" y="24806"/>
                    </a:lnTo>
                    <a:close/>
                    <a:moveTo>
                      <a:pt x="6930" y="24806"/>
                    </a:moveTo>
                    <a:lnTo>
                      <a:pt x="6930" y="25851"/>
                    </a:lnTo>
                    <a:lnTo>
                      <a:pt x="5858" y="25851"/>
                    </a:lnTo>
                    <a:lnTo>
                      <a:pt x="5858" y="24806"/>
                    </a:lnTo>
                    <a:close/>
                    <a:moveTo>
                      <a:pt x="10780" y="24806"/>
                    </a:moveTo>
                    <a:lnTo>
                      <a:pt x="10780" y="25851"/>
                    </a:lnTo>
                    <a:lnTo>
                      <a:pt x="9735" y="25851"/>
                    </a:lnTo>
                    <a:lnTo>
                      <a:pt x="9735" y="24806"/>
                    </a:lnTo>
                    <a:close/>
                    <a:moveTo>
                      <a:pt x="3053" y="26868"/>
                    </a:moveTo>
                    <a:lnTo>
                      <a:pt x="3053" y="27913"/>
                    </a:lnTo>
                    <a:lnTo>
                      <a:pt x="2008" y="27913"/>
                    </a:lnTo>
                    <a:lnTo>
                      <a:pt x="2008" y="26868"/>
                    </a:lnTo>
                    <a:close/>
                    <a:moveTo>
                      <a:pt x="6930" y="26868"/>
                    </a:moveTo>
                    <a:lnTo>
                      <a:pt x="6930" y="27913"/>
                    </a:lnTo>
                    <a:lnTo>
                      <a:pt x="5858" y="27913"/>
                    </a:lnTo>
                    <a:lnTo>
                      <a:pt x="5858" y="26868"/>
                    </a:lnTo>
                    <a:close/>
                    <a:moveTo>
                      <a:pt x="10780" y="26868"/>
                    </a:moveTo>
                    <a:lnTo>
                      <a:pt x="10780" y="27913"/>
                    </a:lnTo>
                    <a:lnTo>
                      <a:pt x="9735" y="27913"/>
                    </a:lnTo>
                    <a:lnTo>
                      <a:pt x="9735" y="26868"/>
                    </a:lnTo>
                    <a:close/>
                    <a:moveTo>
                      <a:pt x="3053" y="28931"/>
                    </a:moveTo>
                    <a:lnTo>
                      <a:pt x="3053" y="29976"/>
                    </a:lnTo>
                    <a:lnTo>
                      <a:pt x="2008" y="29976"/>
                    </a:lnTo>
                    <a:lnTo>
                      <a:pt x="2008" y="28931"/>
                    </a:lnTo>
                    <a:close/>
                    <a:moveTo>
                      <a:pt x="6930" y="28931"/>
                    </a:moveTo>
                    <a:lnTo>
                      <a:pt x="6930" y="29976"/>
                    </a:lnTo>
                    <a:lnTo>
                      <a:pt x="5858" y="29976"/>
                    </a:lnTo>
                    <a:lnTo>
                      <a:pt x="5858" y="28931"/>
                    </a:lnTo>
                    <a:close/>
                    <a:moveTo>
                      <a:pt x="10780" y="28931"/>
                    </a:moveTo>
                    <a:lnTo>
                      <a:pt x="10780" y="29976"/>
                    </a:lnTo>
                    <a:lnTo>
                      <a:pt x="9735" y="29976"/>
                    </a:lnTo>
                    <a:lnTo>
                      <a:pt x="9735" y="28931"/>
                    </a:lnTo>
                    <a:close/>
                    <a:moveTo>
                      <a:pt x="3053" y="30993"/>
                    </a:moveTo>
                    <a:lnTo>
                      <a:pt x="3053" y="31516"/>
                    </a:lnTo>
                    <a:lnTo>
                      <a:pt x="2008" y="31516"/>
                    </a:lnTo>
                    <a:lnTo>
                      <a:pt x="2008" y="30993"/>
                    </a:lnTo>
                    <a:close/>
                    <a:moveTo>
                      <a:pt x="6930" y="30993"/>
                    </a:moveTo>
                    <a:lnTo>
                      <a:pt x="6930" y="31516"/>
                    </a:lnTo>
                    <a:lnTo>
                      <a:pt x="5858" y="31516"/>
                    </a:lnTo>
                    <a:lnTo>
                      <a:pt x="5858" y="30993"/>
                    </a:lnTo>
                    <a:close/>
                    <a:moveTo>
                      <a:pt x="10780" y="30993"/>
                    </a:moveTo>
                    <a:lnTo>
                      <a:pt x="10780" y="31516"/>
                    </a:lnTo>
                    <a:lnTo>
                      <a:pt x="9735" y="31516"/>
                    </a:lnTo>
                    <a:lnTo>
                      <a:pt x="9735" y="30993"/>
                    </a:lnTo>
                    <a:close/>
                    <a:moveTo>
                      <a:pt x="12733" y="1"/>
                    </a:moveTo>
                    <a:lnTo>
                      <a:pt x="0" y="4401"/>
                    </a:lnTo>
                    <a:lnTo>
                      <a:pt x="0" y="34321"/>
                    </a:lnTo>
                    <a:lnTo>
                      <a:pt x="12733" y="34321"/>
                    </a:lnTo>
                    <a:lnTo>
                      <a:pt x="127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52"/>
              <p:cNvSpPr/>
              <p:nvPr/>
            </p:nvSpPr>
            <p:spPr>
              <a:xfrm>
                <a:off x="2559442" y="3863037"/>
                <a:ext cx="394879" cy="832835"/>
              </a:xfrm>
              <a:custGeom>
                <a:avLst/>
                <a:gdLst/>
                <a:ahLst/>
                <a:cxnLst/>
                <a:rect l="l" t="t" r="r" b="b"/>
                <a:pathLst>
                  <a:path w="10588" h="22331" extrusionOk="0">
                    <a:moveTo>
                      <a:pt x="2943" y="2173"/>
                    </a:moveTo>
                    <a:lnTo>
                      <a:pt x="2943" y="2696"/>
                    </a:lnTo>
                    <a:lnTo>
                      <a:pt x="1898" y="2696"/>
                    </a:lnTo>
                    <a:lnTo>
                      <a:pt x="1898" y="2173"/>
                    </a:lnTo>
                    <a:close/>
                    <a:moveTo>
                      <a:pt x="5748" y="2173"/>
                    </a:moveTo>
                    <a:lnTo>
                      <a:pt x="5748" y="2696"/>
                    </a:lnTo>
                    <a:lnTo>
                      <a:pt x="4703" y="2696"/>
                    </a:lnTo>
                    <a:lnTo>
                      <a:pt x="4703" y="2173"/>
                    </a:lnTo>
                    <a:close/>
                    <a:moveTo>
                      <a:pt x="8580" y="2173"/>
                    </a:moveTo>
                    <a:lnTo>
                      <a:pt x="8580" y="2696"/>
                    </a:lnTo>
                    <a:lnTo>
                      <a:pt x="7508" y="2696"/>
                    </a:lnTo>
                    <a:lnTo>
                      <a:pt x="7508" y="2173"/>
                    </a:lnTo>
                    <a:close/>
                    <a:moveTo>
                      <a:pt x="2943" y="3713"/>
                    </a:moveTo>
                    <a:lnTo>
                      <a:pt x="2943" y="4731"/>
                    </a:lnTo>
                    <a:lnTo>
                      <a:pt x="1898" y="4731"/>
                    </a:lnTo>
                    <a:lnTo>
                      <a:pt x="1898" y="3713"/>
                    </a:lnTo>
                    <a:close/>
                    <a:moveTo>
                      <a:pt x="5748" y="3713"/>
                    </a:moveTo>
                    <a:lnTo>
                      <a:pt x="5748" y="4731"/>
                    </a:lnTo>
                    <a:lnTo>
                      <a:pt x="4703" y="4731"/>
                    </a:lnTo>
                    <a:lnTo>
                      <a:pt x="4703" y="3713"/>
                    </a:lnTo>
                    <a:close/>
                    <a:moveTo>
                      <a:pt x="8580" y="3713"/>
                    </a:moveTo>
                    <a:lnTo>
                      <a:pt x="8580" y="4731"/>
                    </a:lnTo>
                    <a:lnTo>
                      <a:pt x="7508" y="4731"/>
                    </a:lnTo>
                    <a:lnTo>
                      <a:pt x="7508" y="3713"/>
                    </a:lnTo>
                    <a:close/>
                    <a:moveTo>
                      <a:pt x="2943" y="5721"/>
                    </a:moveTo>
                    <a:lnTo>
                      <a:pt x="2943" y="6738"/>
                    </a:lnTo>
                    <a:lnTo>
                      <a:pt x="1898" y="6738"/>
                    </a:lnTo>
                    <a:lnTo>
                      <a:pt x="1898" y="5721"/>
                    </a:lnTo>
                    <a:close/>
                    <a:moveTo>
                      <a:pt x="5748" y="5721"/>
                    </a:moveTo>
                    <a:lnTo>
                      <a:pt x="5748" y="6738"/>
                    </a:lnTo>
                    <a:lnTo>
                      <a:pt x="4703" y="6738"/>
                    </a:lnTo>
                    <a:lnTo>
                      <a:pt x="4703" y="5721"/>
                    </a:lnTo>
                    <a:close/>
                    <a:moveTo>
                      <a:pt x="8580" y="5721"/>
                    </a:moveTo>
                    <a:lnTo>
                      <a:pt x="8580" y="6738"/>
                    </a:lnTo>
                    <a:lnTo>
                      <a:pt x="7508" y="6738"/>
                    </a:lnTo>
                    <a:lnTo>
                      <a:pt x="7508" y="5721"/>
                    </a:lnTo>
                    <a:close/>
                    <a:moveTo>
                      <a:pt x="2943" y="7756"/>
                    </a:moveTo>
                    <a:lnTo>
                      <a:pt x="2943" y="8773"/>
                    </a:lnTo>
                    <a:lnTo>
                      <a:pt x="1898" y="8773"/>
                    </a:lnTo>
                    <a:lnTo>
                      <a:pt x="1898" y="7756"/>
                    </a:lnTo>
                    <a:close/>
                    <a:moveTo>
                      <a:pt x="5748" y="7756"/>
                    </a:moveTo>
                    <a:lnTo>
                      <a:pt x="5748" y="8773"/>
                    </a:lnTo>
                    <a:lnTo>
                      <a:pt x="4703" y="8773"/>
                    </a:lnTo>
                    <a:lnTo>
                      <a:pt x="4703" y="7756"/>
                    </a:lnTo>
                    <a:close/>
                    <a:moveTo>
                      <a:pt x="8580" y="7756"/>
                    </a:moveTo>
                    <a:lnTo>
                      <a:pt x="8580" y="8773"/>
                    </a:lnTo>
                    <a:lnTo>
                      <a:pt x="7508" y="8773"/>
                    </a:lnTo>
                    <a:lnTo>
                      <a:pt x="7508" y="7756"/>
                    </a:lnTo>
                    <a:close/>
                    <a:moveTo>
                      <a:pt x="2943" y="9791"/>
                    </a:moveTo>
                    <a:lnTo>
                      <a:pt x="2943" y="10781"/>
                    </a:lnTo>
                    <a:lnTo>
                      <a:pt x="1898" y="10781"/>
                    </a:lnTo>
                    <a:lnTo>
                      <a:pt x="1898" y="9791"/>
                    </a:lnTo>
                    <a:close/>
                    <a:moveTo>
                      <a:pt x="5748" y="9791"/>
                    </a:moveTo>
                    <a:lnTo>
                      <a:pt x="5748" y="10781"/>
                    </a:lnTo>
                    <a:lnTo>
                      <a:pt x="4703" y="10781"/>
                    </a:lnTo>
                    <a:lnTo>
                      <a:pt x="4703" y="9791"/>
                    </a:lnTo>
                    <a:close/>
                    <a:moveTo>
                      <a:pt x="8580" y="9791"/>
                    </a:moveTo>
                    <a:lnTo>
                      <a:pt x="8580" y="10781"/>
                    </a:lnTo>
                    <a:lnTo>
                      <a:pt x="7508" y="10781"/>
                    </a:lnTo>
                    <a:lnTo>
                      <a:pt x="7508" y="9791"/>
                    </a:lnTo>
                    <a:close/>
                    <a:moveTo>
                      <a:pt x="2943" y="11798"/>
                    </a:moveTo>
                    <a:lnTo>
                      <a:pt x="2943" y="12816"/>
                    </a:lnTo>
                    <a:lnTo>
                      <a:pt x="1898" y="12816"/>
                    </a:lnTo>
                    <a:lnTo>
                      <a:pt x="1898" y="11798"/>
                    </a:lnTo>
                    <a:close/>
                    <a:moveTo>
                      <a:pt x="5748" y="11798"/>
                    </a:moveTo>
                    <a:lnTo>
                      <a:pt x="5748" y="12816"/>
                    </a:lnTo>
                    <a:lnTo>
                      <a:pt x="4703" y="12816"/>
                    </a:lnTo>
                    <a:lnTo>
                      <a:pt x="4703" y="11798"/>
                    </a:lnTo>
                    <a:close/>
                    <a:moveTo>
                      <a:pt x="8580" y="11798"/>
                    </a:moveTo>
                    <a:lnTo>
                      <a:pt x="8580" y="12816"/>
                    </a:lnTo>
                    <a:lnTo>
                      <a:pt x="7508" y="12816"/>
                    </a:lnTo>
                    <a:lnTo>
                      <a:pt x="7508" y="11798"/>
                    </a:lnTo>
                    <a:close/>
                    <a:moveTo>
                      <a:pt x="2943" y="13833"/>
                    </a:moveTo>
                    <a:lnTo>
                      <a:pt x="2943" y="14851"/>
                    </a:lnTo>
                    <a:lnTo>
                      <a:pt x="1898" y="14851"/>
                    </a:lnTo>
                    <a:lnTo>
                      <a:pt x="1898" y="13833"/>
                    </a:lnTo>
                    <a:close/>
                    <a:moveTo>
                      <a:pt x="5748" y="13833"/>
                    </a:moveTo>
                    <a:lnTo>
                      <a:pt x="5748" y="14851"/>
                    </a:lnTo>
                    <a:lnTo>
                      <a:pt x="4703" y="14851"/>
                    </a:lnTo>
                    <a:lnTo>
                      <a:pt x="4703" y="13833"/>
                    </a:lnTo>
                    <a:close/>
                    <a:moveTo>
                      <a:pt x="8580" y="13833"/>
                    </a:moveTo>
                    <a:lnTo>
                      <a:pt x="8580" y="14851"/>
                    </a:lnTo>
                    <a:lnTo>
                      <a:pt x="7508" y="14851"/>
                    </a:lnTo>
                    <a:lnTo>
                      <a:pt x="7508" y="13833"/>
                    </a:lnTo>
                    <a:close/>
                    <a:moveTo>
                      <a:pt x="2943" y="15841"/>
                    </a:moveTo>
                    <a:lnTo>
                      <a:pt x="2943" y="16858"/>
                    </a:lnTo>
                    <a:lnTo>
                      <a:pt x="1898" y="16858"/>
                    </a:lnTo>
                    <a:lnTo>
                      <a:pt x="1898" y="15841"/>
                    </a:lnTo>
                    <a:close/>
                    <a:moveTo>
                      <a:pt x="5748" y="15841"/>
                    </a:moveTo>
                    <a:lnTo>
                      <a:pt x="5748" y="16858"/>
                    </a:lnTo>
                    <a:lnTo>
                      <a:pt x="4703" y="16858"/>
                    </a:lnTo>
                    <a:lnTo>
                      <a:pt x="4703" y="15841"/>
                    </a:lnTo>
                    <a:close/>
                    <a:moveTo>
                      <a:pt x="8580" y="15841"/>
                    </a:moveTo>
                    <a:lnTo>
                      <a:pt x="8580" y="16858"/>
                    </a:lnTo>
                    <a:lnTo>
                      <a:pt x="7508" y="16858"/>
                    </a:lnTo>
                    <a:lnTo>
                      <a:pt x="7508" y="15841"/>
                    </a:lnTo>
                    <a:close/>
                    <a:moveTo>
                      <a:pt x="2943" y="17876"/>
                    </a:moveTo>
                    <a:lnTo>
                      <a:pt x="2943" y="18893"/>
                    </a:lnTo>
                    <a:lnTo>
                      <a:pt x="1898" y="18893"/>
                    </a:lnTo>
                    <a:lnTo>
                      <a:pt x="1898" y="17876"/>
                    </a:lnTo>
                    <a:close/>
                    <a:moveTo>
                      <a:pt x="5748" y="17876"/>
                    </a:moveTo>
                    <a:lnTo>
                      <a:pt x="5748" y="18893"/>
                    </a:lnTo>
                    <a:lnTo>
                      <a:pt x="4703" y="18893"/>
                    </a:lnTo>
                    <a:lnTo>
                      <a:pt x="4703" y="17876"/>
                    </a:lnTo>
                    <a:close/>
                    <a:moveTo>
                      <a:pt x="8580" y="17876"/>
                    </a:moveTo>
                    <a:lnTo>
                      <a:pt x="8580" y="18893"/>
                    </a:lnTo>
                    <a:lnTo>
                      <a:pt x="7508" y="18893"/>
                    </a:lnTo>
                    <a:lnTo>
                      <a:pt x="7508" y="17876"/>
                    </a:lnTo>
                    <a:close/>
                    <a:moveTo>
                      <a:pt x="2943" y="19911"/>
                    </a:moveTo>
                    <a:lnTo>
                      <a:pt x="2943" y="20433"/>
                    </a:lnTo>
                    <a:lnTo>
                      <a:pt x="1898" y="20433"/>
                    </a:lnTo>
                    <a:lnTo>
                      <a:pt x="1898" y="19911"/>
                    </a:lnTo>
                    <a:close/>
                    <a:moveTo>
                      <a:pt x="5748" y="19911"/>
                    </a:moveTo>
                    <a:lnTo>
                      <a:pt x="5748" y="20433"/>
                    </a:lnTo>
                    <a:lnTo>
                      <a:pt x="4703" y="20433"/>
                    </a:lnTo>
                    <a:lnTo>
                      <a:pt x="4703" y="19911"/>
                    </a:lnTo>
                    <a:close/>
                    <a:moveTo>
                      <a:pt x="8580" y="19911"/>
                    </a:moveTo>
                    <a:lnTo>
                      <a:pt x="8580" y="20433"/>
                    </a:lnTo>
                    <a:lnTo>
                      <a:pt x="7508" y="20433"/>
                    </a:lnTo>
                    <a:lnTo>
                      <a:pt x="7508" y="19911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0588" y="22331"/>
                    </a:lnTo>
                    <a:lnTo>
                      <a:pt x="105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" name="Google Shape;611;p52"/>
            <p:cNvSpPr/>
            <p:nvPr/>
          </p:nvSpPr>
          <p:spPr>
            <a:xfrm>
              <a:off x="835349" y="2157434"/>
              <a:ext cx="1836465" cy="516567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0" grpId="0"/>
      <p:bldP spid="581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7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Energy generation system</a:t>
            </a:r>
            <a:endParaRPr dirty="0"/>
          </a:p>
        </p:txBody>
      </p:sp>
      <p:sp>
        <p:nvSpPr>
          <p:cNvPr id="1169" name="Google Shape;1169;p73"/>
          <p:cNvSpPr txBox="1">
            <a:spLocks noGrp="1"/>
          </p:cNvSpPr>
          <p:nvPr>
            <p:ph type="title" idx="4294967295"/>
          </p:nvPr>
        </p:nvSpPr>
        <p:spPr>
          <a:xfrm>
            <a:off x="720167" y="2451450"/>
            <a:ext cx="1893600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Wind Blew</a:t>
            </a:r>
            <a:endParaRPr sz="2000" dirty="0"/>
          </a:p>
        </p:txBody>
      </p:sp>
      <p:sp>
        <p:nvSpPr>
          <p:cNvPr id="1170" name="Google Shape;1170;p73"/>
          <p:cNvSpPr txBox="1">
            <a:spLocks noGrp="1"/>
          </p:cNvSpPr>
          <p:nvPr>
            <p:ph type="subTitle" idx="4294967295"/>
          </p:nvPr>
        </p:nvSpPr>
        <p:spPr>
          <a:xfrm>
            <a:off x="846160" y="2746513"/>
            <a:ext cx="1893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 smtClean="0"/>
              <a:t>Blades moves</a:t>
            </a:r>
            <a:endParaRPr sz="1400" dirty="0"/>
          </a:p>
        </p:txBody>
      </p:sp>
      <p:sp>
        <p:nvSpPr>
          <p:cNvPr id="1171" name="Google Shape;1171;p73"/>
          <p:cNvSpPr/>
          <p:nvPr/>
        </p:nvSpPr>
        <p:spPr>
          <a:xfrm>
            <a:off x="1117183" y="1677076"/>
            <a:ext cx="10995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3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2" name="Google Shape;1172;p73"/>
          <p:cNvSpPr txBox="1">
            <a:spLocks noGrp="1"/>
          </p:cNvSpPr>
          <p:nvPr>
            <p:ph type="title" idx="4294967295"/>
          </p:nvPr>
        </p:nvSpPr>
        <p:spPr>
          <a:xfrm>
            <a:off x="2656901" y="2930550"/>
            <a:ext cx="1893600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GB" sz="2000" dirty="0" smtClean="0"/>
              <a:t>Energy </a:t>
            </a:r>
            <a:r>
              <a:rPr lang="en-GB" sz="2000" dirty="0"/>
              <a:t>Conversion</a:t>
            </a:r>
            <a:endParaRPr sz="2000" dirty="0"/>
          </a:p>
        </p:txBody>
      </p:sp>
      <p:sp>
        <p:nvSpPr>
          <p:cNvPr id="1173" name="Google Shape;1173;p73"/>
          <p:cNvSpPr txBox="1">
            <a:spLocks noGrp="1"/>
          </p:cNvSpPr>
          <p:nvPr>
            <p:ph type="subTitle" idx="4294967295"/>
          </p:nvPr>
        </p:nvSpPr>
        <p:spPr>
          <a:xfrm>
            <a:off x="2470765" y="3225612"/>
            <a:ext cx="2079601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 dirty="0" smtClean="0"/>
              <a:t>Kinetic to Electrical</a:t>
            </a:r>
            <a:endParaRPr sz="1400" dirty="0"/>
          </a:p>
        </p:txBody>
      </p:sp>
      <p:sp>
        <p:nvSpPr>
          <p:cNvPr id="1174" name="Google Shape;1174;p73"/>
          <p:cNvSpPr/>
          <p:nvPr/>
        </p:nvSpPr>
        <p:spPr>
          <a:xfrm>
            <a:off x="3053916" y="2156176"/>
            <a:ext cx="10995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3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5" name="Google Shape;1175;p73"/>
          <p:cNvSpPr txBox="1">
            <a:spLocks noGrp="1"/>
          </p:cNvSpPr>
          <p:nvPr>
            <p:ph type="title" idx="4294967295"/>
          </p:nvPr>
        </p:nvSpPr>
        <p:spPr>
          <a:xfrm>
            <a:off x="4593633" y="2451450"/>
            <a:ext cx="2196033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Storing Power</a:t>
            </a:r>
            <a:endParaRPr sz="2000" dirty="0"/>
          </a:p>
        </p:txBody>
      </p:sp>
      <p:sp>
        <p:nvSpPr>
          <p:cNvPr id="1176" name="Google Shape;1176;p73"/>
          <p:cNvSpPr txBox="1">
            <a:spLocks noGrp="1"/>
          </p:cNvSpPr>
          <p:nvPr>
            <p:ph type="subTitle" idx="4294967295"/>
          </p:nvPr>
        </p:nvSpPr>
        <p:spPr>
          <a:xfrm>
            <a:off x="4593499" y="2880523"/>
            <a:ext cx="1893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dirty="0" smtClean="0"/>
              <a:t>Into the battery</a:t>
            </a:r>
            <a:endParaRPr sz="1400" dirty="0"/>
          </a:p>
        </p:txBody>
      </p:sp>
      <p:sp>
        <p:nvSpPr>
          <p:cNvPr id="1177" name="Google Shape;1177;p73"/>
          <p:cNvSpPr/>
          <p:nvPr/>
        </p:nvSpPr>
        <p:spPr>
          <a:xfrm>
            <a:off x="4990650" y="1677076"/>
            <a:ext cx="10995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3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9" name="Google Shape;1179;p73"/>
          <p:cNvSpPr txBox="1">
            <a:spLocks noGrp="1"/>
          </p:cNvSpPr>
          <p:nvPr>
            <p:ph type="subTitle" idx="4294967295"/>
          </p:nvPr>
        </p:nvSpPr>
        <p:spPr>
          <a:xfrm>
            <a:off x="6277983" y="3170432"/>
            <a:ext cx="1893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 smtClean="0"/>
              <a:t>Turn on </a:t>
            </a:r>
            <a:r>
              <a:rPr lang="en-GB" sz="1400" dirty="0" err="1" smtClean="0"/>
              <a:t>LEd</a:t>
            </a:r>
            <a:endParaRPr sz="1400" dirty="0"/>
          </a:p>
        </p:txBody>
      </p:sp>
      <p:sp>
        <p:nvSpPr>
          <p:cNvPr id="1178" name="Google Shape;1178;p73"/>
          <p:cNvSpPr txBox="1">
            <a:spLocks noGrp="1"/>
          </p:cNvSpPr>
          <p:nvPr>
            <p:ph type="title" idx="4294967295"/>
          </p:nvPr>
        </p:nvSpPr>
        <p:spPr>
          <a:xfrm>
            <a:off x="6530367" y="2930550"/>
            <a:ext cx="1893600" cy="47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Use </a:t>
            </a:r>
            <a:br>
              <a:rPr lang="en-GB" sz="2000" dirty="0" smtClean="0"/>
            </a:br>
            <a:r>
              <a:rPr lang="en-GB" sz="2000" dirty="0" smtClean="0"/>
              <a:t>Energy</a:t>
            </a:r>
            <a:endParaRPr sz="2000" dirty="0"/>
          </a:p>
        </p:txBody>
      </p:sp>
      <p:sp>
        <p:nvSpPr>
          <p:cNvPr id="1180" name="Google Shape;1180;p73"/>
          <p:cNvSpPr/>
          <p:nvPr/>
        </p:nvSpPr>
        <p:spPr>
          <a:xfrm>
            <a:off x="6927383" y="2156176"/>
            <a:ext cx="10995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3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1" name="Google Shape;1181;p73"/>
          <p:cNvCxnSpPr>
            <a:stCxn id="1171" idx="3"/>
            <a:endCxn id="1174" idx="1"/>
          </p:cNvCxnSpPr>
          <p:nvPr/>
        </p:nvCxnSpPr>
        <p:spPr>
          <a:xfrm>
            <a:off x="2216683" y="2011126"/>
            <a:ext cx="837300" cy="479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5" name="Google Shape;1317;p78"/>
          <p:cNvGrpSpPr/>
          <p:nvPr/>
        </p:nvGrpSpPr>
        <p:grpSpPr>
          <a:xfrm>
            <a:off x="7579612" y="2764911"/>
            <a:ext cx="2478306" cy="2374810"/>
            <a:chOff x="-575365" y="1664412"/>
            <a:chExt cx="3280400" cy="3637109"/>
          </a:xfrm>
        </p:grpSpPr>
        <p:sp>
          <p:nvSpPr>
            <p:cNvPr id="36" name="Google Shape;1318;p78"/>
            <p:cNvSpPr/>
            <p:nvPr/>
          </p:nvSpPr>
          <p:spPr>
            <a:xfrm>
              <a:off x="-287925" y="2003311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1319;p78"/>
            <p:cNvGrpSpPr/>
            <p:nvPr/>
          </p:nvGrpSpPr>
          <p:grpSpPr>
            <a:xfrm>
              <a:off x="-575365" y="1664412"/>
              <a:ext cx="2724623" cy="3637109"/>
              <a:chOff x="-739091" y="1664412"/>
              <a:chExt cx="2724623" cy="3637109"/>
            </a:xfrm>
          </p:grpSpPr>
          <p:grpSp>
            <p:nvGrpSpPr>
              <p:cNvPr id="38" name="Google Shape;1320;p78"/>
              <p:cNvGrpSpPr/>
              <p:nvPr/>
            </p:nvGrpSpPr>
            <p:grpSpPr>
              <a:xfrm>
                <a:off x="470634" y="1846412"/>
                <a:ext cx="1514898" cy="2587284"/>
                <a:chOff x="5149513" y="-1958575"/>
                <a:chExt cx="1335300" cy="2280550"/>
              </a:xfrm>
            </p:grpSpPr>
            <p:sp>
              <p:nvSpPr>
                <p:cNvPr id="48" name="Google Shape;1321;p78"/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1322;p78"/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1323;p78"/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1324;p78"/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" name="Google Shape;1325;p78"/>
              <p:cNvGrpSpPr/>
              <p:nvPr/>
            </p:nvGrpSpPr>
            <p:grpSpPr>
              <a:xfrm>
                <a:off x="-238519" y="3390435"/>
                <a:ext cx="1719162" cy="1911086"/>
                <a:chOff x="1017970" y="2587369"/>
                <a:chExt cx="1814036" cy="2016551"/>
              </a:xfrm>
            </p:grpSpPr>
            <p:sp>
              <p:nvSpPr>
                <p:cNvPr id="45" name="Google Shape;1326;p78"/>
                <p:cNvSpPr/>
                <p:nvPr/>
              </p:nvSpPr>
              <p:spPr>
                <a:xfrm>
                  <a:off x="1625150" y="2587369"/>
                  <a:ext cx="650747" cy="201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1" h="39546" extrusionOk="0">
                      <a:moveTo>
                        <a:pt x="3246" y="6711"/>
                      </a:moveTo>
                      <a:lnTo>
                        <a:pt x="3246" y="7233"/>
                      </a:lnTo>
                      <a:lnTo>
                        <a:pt x="2201" y="7233"/>
                      </a:lnTo>
                      <a:lnTo>
                        <a:pt x="2201" y="6711"/>
                      </a:lnTo>
                      <a:close/>
                      <a:moveTo>
                        <a:pt x="7096" y="6711"/>
                      </a:moveTo>
                      <a:lnTo>
                        <a:pt x="7096" y="7233"/>
                      </a:lnTo>
                      <a:lnTo>
                        <a:pt x="6051" y="7233"/>
                      </a:lnTo>
                      <a:lnTo>
                        <a:pt x="6051" y="6711"/>
                      </a:lnTo>
                      <a:close/>
                      <a:moveTo>
                        <a:pt x="10973" y="6711"/>
                      </a:moveTo>
                      <a:lnTo>
                        <a:pt x="10973" y="7233"/>
                      </a:lnTo>
                      <a:lnTo>
                        <a:pt x="9901" y="7233"/>
                      </a:lnTo>
                      <a:lnTo>
                        <a:pt x="9901" y="6711"/>
                      </a:lnTo>
                      <a:close/>
                      <a:moveTo>
                        <a:pt x="3246" y="8278"/>
                      </a:moveTo>
                      <a:lnTo>
                        <a:pt x="3246" y="9296"/>
                      </a:lnTo>
                      <a:lnTo>
                        <a:pt x="2201" y="9296"/>
                      </a:lnTo>
                      <a:lnTo>
                        <a:pt x="2201" y="8278"/>
                      </a:lnTo>
                      <a:close/>
                      <a:moveTo>
                        <a:pt x="7096" y="8278"/>
                      </a:moveTo>
                      <a:lnTo>
                        <a:pt x="7096" y="9296"/>
                      </a:lnTo>
                      <a:lnTo>
                        <a:pt x="6051" y="9296"/>
                      </a:lnTo>
                      <a:lnTo>
                        <a:pt x="6051" y="8278"/>
                      </a:lnTo>
                      <a:close/>
                      <a:moveTo>
                        <a:pt x="10973" y="8278"/>
                      </a:moveTo>
                      <a:lnTo>
                        <a:pt x="10973" y="9296"/>
                      </a:lnTo>
                      <a:lnTo>
                        <a:pt x="9901" y="9296"/>
                      </a:lnTo>
                      <a:lnTo>
                        <a:pt x="9901" y="8278"/>
                      </a:lnTo>
                      <a:close/>
                      <a:moveTo>
                        <a:pt x="3246" y="10341"/>
                      </a:moveTo>
                      <a:lnTo>
                        <a:pt x="3246" y="11358"/>
                      </a:lnTo>
                      <a:lnTo>
                        <a:pt x="2201" y="11358"/>
                      </a:lnTo>
                      <a:lnTo>
                        <a:pt x="2201" y="10341"/>
                      </a:lnTo>
                      <a:close/>
                      <a:moveTo>
                        <a:pt x="7096" y="10341"/>
                      </a:moveTo>
                      <a:lnTo>
                        <a:pt x="7096" y="11358"/>
                      </a:lnTo>
                      <a:lnTo>
                        <a:pt x="6051" y="11358"/>
                      </a:lnTo>
                      <a:lnTo>
                        <a:pt x="6051" y="10341"/>
                      </a:lnTo>
                      <a:close/>
                      <a:moveTo>
                        <a:pt x="10973" y="10341"/>
                      </a:moveTo>
                      <a:lnTo>
                        <a:pt x="10973" y="11358"/>
                      </a:lnTo>
                      <a:lnTo>
                        <a:pt x="9901" y="11358"/>
                      </a:lnTo>
                      <a:lnTo>
                        <a:pt x="9901" y="10341"/>
                      </a:lnTo>
                      <a:close/>
                      <a:moveTo>
                        <a:pt x="3246" y="12403"/>
                      </a:moveTo>
                      <a:lnTo>
                        <a:pt x="3246" y="13421"/>
                      </a:lnTo>
                      <a:lnTo>
                        <a:pt x="2201" y="13421"/>
                      </a:lnTo>
                      <a:lnTo>
                        <a:pt x="2201" y="12403"/>
                      </a:lnTo>
                      <a:close/>
                      <a:moveTo>
                        <a:pt x="7096" y="12403"/>
                      </a:moveTo>
                      <a:lnTo>
                        <a:pt x="7096" y="13421"/>
                      </a:lnTo>
                      <a:lnTo>
                        <a:pt x="6051" y="13421"/>
                      </a:lnTo>
                      <a:lnTo>
                        <a:pt x="6051" y="12403"/>
                      </a:lnTo>
                      <a:close/>
                      <a:moveTo>
                        <a:pt x="10973" y="12403"/>
                      </a:moveTo>
                      <a:lnTo>
                        <a:pt x="10973" y="13421"/>
                      </a:lnTo>
                      <a:lnTo>
                        <a:pt x="9901" y="13421"/>
                      </a:lnTo>
                      <a:lnTo>
                        <a:pt x="9901" y="12403"/>
                      </a:lnTo>
                      <a:close/>
                      <a:moveTo>
                        <a:pt x="3246" y="14466"/>
                      </a:moveTo>
                      <a:lnTo>
                        <a:pt x="3246" y="15483"/>
                      </a:lnTo>
                      <a:lnTo>
                        <a:pt x="2201" y="15483"/>
                      </a:lnTo>
                      <a:lnTo>
                        <a:pt x="2201" y="14466"/>
                      </a:lnTo>
                      <a:close/>
                      <a:moveTo>
                        <a:pt x="7096" y="14466"/>
                      </a:moveTo>
                      <a:lnTo>
                        <a:pt x="7096" y="15483"/>
                      </a:lnTo>
                      <a:lnTo>
                        <a:pt x="6051" y="15483"/>
                      </a:lnTo>
                      <a:lnTo>
                        <a:pt x="6051" y="14466"/>
                      </a:lnTo>
                      <a:close/>
                      <a:moveTo>
                        <a:pt x="10973" y="14466"/>
                      </a:moveTo>
                      <a:lnTo>
                        <a:pt x="10973" y="15483"/>
                      </a:lnTo>
                      <a:lnTo>
                        <a:pt x="9901" y="15483"/>
                      </a:lnTo>
                      <a:lnTo>
                        <a:pt x="9901" y="14466"/>
                      </a:lnTo>
                      <a:close/>
                      <a:moveTo>
                        <a:pt x="3246" y="16528"/>
                      </a:moveTo>
                      <a:lnTo>
                        <a:pt x="3246" y="17546"/>
                      </a:lnTo>
                      <a:lnTo>
                        <a:pt x="2201" y="17546"/>
                      </a:lnTo>
                      <a:lnTo>
                        <a:pt x="2201" y="16528"/>
                      </a:lnTo>
                      <a:close/>
                      <a:moveTo>
                        <a:pt x="7096" y="16528"/>
                      </a:moveTo>
                      <a:lnTo>
                        <a:pt x="7096" y="17546"/>
                      </a:lnTo>
                      <a:lnTo>
                        <a:pt x="6051" y="17546"/>
                      </a:lnTo>
                      <a:lnTo>
                        <a:pt x="6051" y="16528"/>
                      </a:lnTo>
                      <a:close/>
                      <a:moveTo>
                        <a:pt x="10973" y="16528"/>
                      </a:moveTo>
                      <a:lnTo>
                        <a:pt x="10973" y="17546"/>
                      </a:lnTo>
                      <a:lnTo>
                        <a:pt x="9901" y="17546"/>
                      </a:lnTo>
                      <a:lnTo>
                        <a:pt x="9901" y="16528"/>
                      </a:lnTo>
                      <a:close/>
                      <a:moveTo>
                        <a:pt x="3246" y="18591"/>
                      </a:moveTo>
                      <a:lnTo>
                        <a:pt x="3246" y="19608"/>
                      </a:lnTo>
                      <a:lnTo>
                        <a:pt x="2201" y="19608"/>
                      </a:lnTo>
                      <a:lnTo>
                        <a:pt x="2201" y="18591"/>
                      </a:lnTo>
                      <a:close/>
                      <a:moveTo>
                        <a:pt x="7096" y="18591"/>
                      </a:moveTo>
                      <a:lnTo>
                        <a:pt x="7096" y="19608"/>
                      </a:lnTo>
                      <a:lnTo>
                        <a:pt x="6051" y="19608"/>
                      </a:lnTo>
                      <a:lnTo>
                        <a:pt x="6051" y="18591"/>
                      </a:lnTo>
                      <a:close/>
                      <a:moveTo>
                        <a:pt x="10973" y="18591"/>
                      </a:moveTo>
                      <a:lnTo>
                        <a:pt x="10973" y="19608"/>
                      </a:lnTo>
                      <a:lnTo>
                        <a:pt x="9901" y="19608"/>
                      </a:lnTo>
                      <a:lnTo>
                        <a:pt x="9901" y="18591"/>
                      </a:lnTo>
                      <a:close/>
                      <a:moveTo>
                        <a:pt x="3246" y="20653"/>
                      </a:moveTo>
                      <a:lnTo>
                        <a:pt x="3246" y="21671"/>
                      </a:lnTo>
                      <a:lnTo>
                        <a:pt x="2201" y="21671"/>
                      </a:lnTo>
                      <a:lnTo>
                        <a:pt x="2201" y="20653"/>
                      </a:lnTo>
                      <a:close/>
                      <a:moveTo>
                        <a:pt x="7096" y="20653"/>
                      </a:moveTo>
                      <a:lnTo>
                        <a:pt x="7096" y="21671"/>
                      </a:lnTo>
                      <a:lnTo>
                        <a:pt x="6051" y="21671"/>
                      </a:lnTo>
                      <a:lnTo>
                        <a:pt x="6051" y="20653"/>
                      </a:lnTo>
                      <a:close/>
                      <a:moveTo>
                        <a:pt x="10973" y="20653"/>
                      </a:moveTo>
                      <a:lnTo>
                        <a:pt x="10973" y="21671"/>
                      </a:lnTo>
                      <a:lnTo>
                        <a:pt x="9901" y="21671"/>
                      </a:lnTo>
                      <a:lnTo>
                        <a:pt x="9901" y="20653"/>
                      </a:lnTo>
                      <a:close/>
                      <a:moveTo>
                        <a:pt x="3246" y="22716"/>
                      </a:moveTo>
                      <a:lnTo>
                        <a:pt x="3246" y="23733"/>
                      </a:lnTo>
                      <a:lnTo>
                        <a:pt x="2201" y="23733"/>
                      </a:lnTo>
                      <a:lnTo>
                        <a:pt x="2201" y="22716"/>
                      </a:lnTo>
                      <a:close/>
                      <a:moveTo>
                        <a:pt x="7096" y="22716"/>
                      </a:moveTo>
                      <a:lnTo>
                        <a:pt x="7096" y="23733"/>
                      </a:lnTo>
                      <a:lnTo>
                        <a:pt x="6051" y="23733"/>
                      </a:lnTo>
                      <a:lnTo>
                        <a:pt x="6051" y="22716"/>
                      </a:lnTo>
                      <a:close/>
                      <a:moveTo>
                        <a:pt x="10973" y="22716"/>
                      </a:moveTo>
                      <a:lnTo>
                        <a:pt x="10973" y="23733"/>
                      </a:lnTo>
                      <a:lnTo>
                        <a:pt x="9901" y="23733"/>
                      </a:lnTo>
                      <a:lnTo>
                        <a:pt x="9901" y="22716"/>
                      </a:lnTo>
                      <a:close/>
                      <a:moveTo>
                        <a:pt x="3246" y="24778"/>
                      </a:moveTo>
                      <a:lnTo>
                        <a:pt x="3246" y="25796"/>
                      </a:lnTo>
                      <a:lnTo>
                        <a:pt x="2201" y="25796"/>
                      </a:lnTo>
                      <a:lnTo>
                        <a:pt x="2201" y="24778"/>
                      </a:lnTo>
                      <a:close/>
                      <a:moveTo>
                        <a:pt x="7096" y="24778"/>
                      </a:moveTo>
                      <a:lnTo>
                        <a:pt x="7096" y="25796"/>
                      </a:lnTo>
                      <a:lnTo>
                        <a:pt x="6051" y="25796"/>
                      </a:lnTo>
                      <a:lnTo>
                        <a:pt x="6051" y="24778"/>
                      </a:lnTo>
                      <a:close/>
                      <a:moveTo>
                        <a:pt x="10973" y="24778"/>
                      </a:moveTo>
                      <a:lnTo>
                        <a:pt x="10973" y="25796"/>
                      </a:lnTo>
                      <a:lnTo>
                        <a:pt x="9901" y="25796"/>
                      </a:lnTo>
                      <a:lnTo>
                        <a:pt x="9901" y="24778"/>
                      </a:lnTo>
                      <a:close/>
                      <a:moveTo>
                        <a:pt x="3246" y="26841"/>
                      </a:moveTo>
                      <a:lnTo>
                        <a:pt x="3246" y="27858"/>
                      </a:lnTo>
                      <a:lnTo>
                        <a:pt x="2201" y="27858"/>
                      </a:lnTo>
                      <a:lnTo>
                        <a:pt x="2201" y="26841"/>
                      </a:lnTo>
                      <a:close/>
                      <a:moveTo>
                        <a:pt x="7096" y="26841"/>
                      </a:moveTo>
                      <a:lnTo>
                        <a:pt x="7096" y="27858"/>
                      </a:lnTo>
                      <a:lnTo>
                        <a:pt x="6051" y="27858"/>
                      </a:lnTo>
                      <a:lnTo>
                        <a:pt x="6051" y="26841"/>
                      </a:lnTo>
                      <a:close/>
                      <a:moveTo>
                        <a:pt x="10973" y="26841"/>
                      </a:moveTo>
                      <a:lnTo>
                        <a:pt x="10973" y="27858"/>
                      </a:lnTo>
                      <a:lnTo>
                        <a:pt x="9901" y="27858"/>
                      </a:lnTo>
                      <a:lnTo>
                        <a:pt x="9901" y="26841"/>
                      </a:lnTo>
                      <a:close/>
                      <a:moveTo>
                        <a:pt x="3246" y="28903"/>
                      </a:moveTo>
                      <a:lnTo>
                        <a:pt x="3246" y="29921"/>
                      </a:lnTo>
                      <a:lnTo>
                        <a:pt x="2201" y="29921"/>
                      </a:lnTo>
                      <a:lnTo>
                        <a:pt x="2201" y="28903"/>
                      </a:lnTo>
                      <a:close/>
                      <a:moveTo>
                        <a:pt x="7096" y="28903"/>
                      </a:moveTo>
                      <a:lnTo>
                        <a:pt x="7096" y="29921"/>
                      </a:lnTo>
                      <a:lnTo>
                        <a:pt x="6051" y="29921"/>
                      </a:lnTo>
                      <a:lnTo>
                        <a:pt x="6051" y="28903"/>
                      </a:lnTo>
                      <a:close/>
                      <a:moveTo>
                        <a:pt x="10973" y="28903"/>
                      </a:moveTo>
                      <a:lnTo>
                        <a:pt x="10973" y="29921"/>
                      </a:lnTo>
                      <a:lnTo>
                        <a:pt x="9901" y="29921"/>
                      </a:lnTo>
                      <a:lnTo>
                        <a:pt x="9901" y="28903"/>
                      </a:lnTo>
                      <a:close/>
                      <a:moveTo>
                        <a:pt x="3246" y="30966"/>
                      </a:moveTo>
                      <a:lnTo>
                        <a:pt x="3246" y="31983"/>
                      </a:lnTo>
                      <a:lnTo>
                        <a:pt x="2201" y="31983"/>
                      </a:lnTo>
                      <a:lnTo>
                        <a:pt x="2201" y="30966"/>
                      </a:lnTo>
                      <a:close/>
                      <a:moveTo>
                        <a:pt x="7096" y="30966"/>
                      </a:moveTo>
                      <a:lnTo>
                        <a:pt x="7096" y="31983"/>
                      </a:lnTo>
                      <a:lnTo>
                        <a:pt x="6051" y="31983"/>
                      </a:lnTo>
                      <a:lnTo>
                        <a:pt x="6051" y="30966"/>
                      </a:lnTo>
                      <a:close/>
                      <a:moveTo>
                        <a:pt x="10973" y="30966"/>
                      </a:moveTo>
                      <a:lnTo>
                        <a:pt x="10973" y="31983"/>
                      </a:lnTo>
                      <a:lnTo>
                        <a:pt x="9901" y="31983"/>
                      </a:lnTo>
                      <a:lnTo>
                        <a:pt x="9901" y="30966"/>
                      </a:lnTo>
                      <a:close/>
                      <a:moveTo>
                        <a:pt x="3246" y="33028"/>
                      </a:moveTo>
                      <a:lnTo>
                        <a:pt x="3246" y="34046"/>
                      </a:lnTo>
                      <a:lnTo>
                        <a:pt x="2201" y="34046"/>
                      </a:lnTo>
                      <a:lnTo>
                        <a:pt x="2201" y="33028"/>
                      </a:lnTo>
                      <a:close/>
                      <a:moveTo>
                        <a:pt x="7096" y="33028"/>
                      </a:moveTo>
                      <a:lnTo>
                        <a:pt x="7096" y="34046"/>
                      </a:lnTo>
                      <a:lnTo>
                        <a:pt x="6051" y="34046"/>
                      </a:lnTo>
                      <a:lnTo>
                        <a:pt x="6051" y="33028"/>
                      </a:lnTo>
                      <a:close/>
                      <a:moveTo>
                        <a:pt x="10973" y="33028"/>
                      </a:moveTo>
                      <a:lnTo>
                        <a:pt x="10973" y="34046"/>
                      </a:lnTo>
                      <a:lnTo>
                        <a:pt x="9901" y="34046"/>
                      </a:lnTo>
                      <a:lnTo>
                        <a:pt x="9901" y="33028"/>
                      </a:lnTo>
                      <a:close/>
                      <a:moveTo>
                        <a:pt x="3246" y="35091"/>
                      </a:moveTo>
                      <a:lnTo>
                        <a:pt x="3246" y="35613"/>
                      </a:lnTo>
                      <a:lnTo>
                        <a:pt x="2201" y="35613"/>
                      </a:lnTo>
                      <a:lnTo>
                        <a:pt x="2201" y="35091"/>
                      </a:lnTo>
                      <a:close/>
                      <a:moveTo>
                        <a:pt x="7096" y="35091"/>
                      </a:moveTo>
                      <a:lnTo>
                        <a:pt x="7096" y="35613"/>
                      </a:lnTo>
                      <a:lnTo>
                        <a:pt x="6051" y="35613"/>
                      </a:lnTo>
                      <a:lnTo>
                        <a:pt x="6051" y="35091"/>
                      </a:lnTo>
                      <a:close/>
                      <a:moveTo>
                        <a:pt x="10973" y="35091"/>
                      </a:moveTo>
                      <a:lnTo>
                        <a:pt x="10973" y="35613"/>
                      </a:lnTo>
                      <a:lnTo>
                        <a:pt x="9901" y="35613"/>
                      </a:lnTo>
                      <a:lnTo>
                        <a:pt x="9901" y="35091"/>
                      </a:lnTo>
                      <a:close/>
                      <a:moveTo>
                        <a:pt x="6381" y="1"/>
                      </a:moveTo>
                      <a:lnTo>
                        <a:pt x="1" y="5226"/>
                      </a:lnTo>
                      <a:lnTo>
                        <a:pt x="1" y="39546"/>
                      </a:lnTo>
                      <a:lnTo>
                        <a:pt x="12761" y="39546"/>
                      </a:lnTo>
                      <a:lnTo>
                        <a:pt x="12761" y="5226"/>
                      </a:lnTo>
                      <a:lnTo>
                        <a:pt x="63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327;p78"/>
                <p:cNvSpPr/>
                <p:nvPr/>
              </p:nvSpPr>
              <p:spPr>
                <a:xfrm>
                  <a:off x="101797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328;p78"/>
                <p:cNvSpPr/>
                <p:nvPr/>
              </p:nvSpPr>
              <p:spPr>
                <a:xfrm>
                  <a:off x="2221953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" name="Google Shape;1329;p78"/>
              <p:cNvGrpSpPr/>
              <p:nvPr/>
            </p:nvGrpSpPr>
            <p:grpSpPr>
              <a:xfrm>
                <a:off x="-739091" y="1664412"/>
                <a:ext cx="1514898" cy="2587284"/>
                <a:chOff x="5149513" y="-1958575"/>
                <a:chExt cx="1335300" cy="2280550"/>
              </a:xfrm>
            </p:grpSpPr>
            <p:sp>
              <p:nvSpPr>
                <p:cNvPr id="41" name="Google Shape;1330;p78"/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331;p78"/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1332;p78"/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333;p78"/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1182" name="Google Shape;1182;p73"/>
          <p:cNvCxnSpPr>
            <a:stCxn id="1174" idx="3"/>
            <a:endCxn id="1177" idx="1"/>
          </p:cNvCxnSpPr>
          <p:nvPr/>
        </p:nvCxnSpPr>
        <p:spPr>
          <a:xfrm rot="10800000" flipH="1">
            <a:off x="4153416" y="2011126"/>
            <a:ext cx="837300" cy="479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8" name="Google Shape;1317;p78"/>
          <p:cNvGrpSpPr/>
          <p:nvPr/>
        </p:nvGrpSpPr>
        <p:grpSpPr>
          <a:xfrm>
            <a:off x="-380909" y="2759221"/>
            <a:ext cx="2478306" cy="2374810"/>
            <a:chOff x="-575365" y="1664412"/>
            <a:chExt cx="3280400" cy="3637109"/>
          </a:xfrm>
        </p:grpSpPr>
        <p:sp>
          <p:nvSpPr>
            <p:cNvPr id="19" name="Google Shape;1318;p78"/>
            <p:cNvSpPr/>
            <p:nvPr/>
          </p:nvSpPr>
          <p:spPr>
            <a:xfrm>
              <a:off x="-287925" y="2003311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1319;p78"/>
            <p:cNvGrpSpPr/>
            <p:nvPr/>
          </p:nvGrpSpPr>
          <p:grpSpPr>
            <a:xfrm>
              <a:off x="-575365" y="1664412"/>
              <a:ext cx="2724623" cy="3637109"/>
              <a:chOff x="-739091" y="1664412"/>
              <a:chExt cx="2724623" cy="3637109"/>
            </a:xfrm>
          </p:grpSpPr>
          <p:grpSp>
            <p:nvGrpSpPr>
              <p:cNvPr id="21" name="Google Shape;1320;p78"/>
              <p:cNvGrpSpPr/>
              <p:nvPr/>
            </p:nvGrpSpPr>
            <p:grpSpPr>
              <a:xfrm>
                <a:off x="470634" y="1846412"/>
                <a:ext cx="1514898" cy="2587284"/>
                <a:chOff x="5149513" y="-1958575"/>
                <a:chExt cx="1335300" cy="2280550"/>
              </a:xfrm>
            </p:grpSpPr>
            <p:sp>
              <p:nvSpPr>
                <p:cNvPr id="31" name="Google Shape;1321;p78"/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1322;p78"/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1323;p78"/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1324;p78"/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" name="Google Shape;1325;p78"/>
              <p:cNvGrpSpPr/>
              <p:nvPr/>
            </p:nvGrpSpPr>
            <p:grpSpPr>
              <a:xfrm>
                <a:off x="-238519" y="3390435"/>
                <a:ext cx="1719162" cy="1911086"/>
                <a:chOff x="1017970" y="2587369"/>
                <a:chExt cx="1814036" cy="2016551"/>
              </a:xfrm>
            </p:grpSpPr>
            <p:sp>
              <p:nvSpPr>
                <p:cNvPr id="28" name="Google Shape;1326;p78"/>
                <p:cNvSpPr/>
                <p:nvPr/>
              </p:nvSpPr>
              <p:spPr>
                <a:xfrm>
                  <a:off x="1625150" y="2587369"/>
                  <a:ext cx="650747" cy="201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1" h="39546" extrusionOk="0">
                      <a:moveTo>
                        <a:pt x="3246" y="6711"/>
                      </a:moveTo>
                      <a:lnTo>
                        <a:pt x="3246" y="7233"/>
                      </a:lnTo>
                      <a:lnTo>
                        <a:pt x="2201" y="7233"/>
                      </a:lnTo>
                      <a:lnTo>
                        <a:pt x="2201" y="6711"/>
                      </a:lnTo>
                      <a:close/>
                      <a:moveTo>
                        <a:pt x="7096" y="6711"/>
                      </a:moveTo>
                      <a:lnTo>
                        <a:pt x="7096" y="7233"/>
                      </a:lnTo>
                      <a:lnTo>
                        <a:pt x="6051" y="7233"/>
                      </a:lnTo>
                      <a:lnTo>
                        <a:pt x="6051" y="6711"/>
                      </a:lnTo>
                      <a:close/>
                      <a:moveTo>
                        <a:pt x="10973" y="6711"/>
                      </a:moveTo>
                      <a:lnTo>
                        <a:pt x="10973" y="7233"/>
                      </a:lnTo>
                      <a:lnTo>
                        <a:pt x="9901" y="7233"/>
                      </a:lnTo>
                      <a:lnTo>
                        <a:pt x="9901" y="6711"/>
                      </a:lnTo>
                      <a:close/>
                      <a:moveTo>
                        <a:pt x="3246" y="8278"/>
                      </a:moveTo>
                      <a:lnTo>
                        <a:pt x="3246" y="9296"/>
                      </a:lnTo>
                      <a:lnTo>
                        <a:pt x="2201" y="9296"/>
                      </a:lnTo>
                      <a:lnTo>
                        <a:pt x="2201" y="8278"/>
                      </a:lnTo>
                      <a:close/>
                      <a:moveTo>
                        <a:pt x="7096" y="8278"/>
                      </a:moveTo>
                      <a:lnTo>
                        <a:pt x="7096" y="9296"/>
                      </a:lnTo>
                      <a:lnTo>
                        <a:pt x="6051" y="9296"/>
                      </a:lnTo>
                      <a:lnTo>
                        <a:pt x="6051" y="8278"/>
                      </a:lnTo>
                      <a:close/>
                      <a:moveTo>
                        <a:pt x="10973" y="8278"/>
                      </a:moveTo>
                      <a:lnTo>
                        <a:pt x="10973" y="9296"/>
                      </a:lnTo>
                      <a:lnTo>
                        <a:pt x="9901" y="9296"/>
                      </a:lnTo>
                      <a:lnTo>
                        <a:pt x="9901" y="8278"/>
                      </a:lnTo>
                      <a:close/>
                      <a:moveTo>
                        <a:pt x="3246" y="10341"/>
                      </a:moveTo>
                      <a:lnTo>
                        <a:pt x="3246" y="11358"/>
                      </a:lnTo>
                      <a:lnTo>
                        <a:pt x="2201" y="11358"/>
                      </a:lnTo>
                      <a:lnTo>
                        <a:pt x="2201" y="10341"/>
                      </a:lnTo>
                      <a:close/>
                      <a:moveTo>
                        <a:pt x="7096" y="10341"/>
                      </a:moveTo>
                      <a:lnTo>
                        <a:pt x="7096" y="11358"/>
                      </a:lnTo>
                      <a:lnTo>
                        <a:pt x="6051" y="11358"/>
                      </a:lnTo>
                      <a:lnTo>
                        <a:pt x="6051" y="10341"/>
                      </a:lnTo>
                      <a:close/>
                      <a:moveTo>
                        <a:pt x="10973" y="10341"/>
                      </a:moveTo>
                      <a:lnTo>
                        <a:pt x="10973" y="11358"/>
                      </a:lnTo>
                      <a:lnTo>
                        <a:pt x="9901" y="11358"/>
                      </a:lnTo>
                      <a:lnTo>
                        <a:pt x="9901" y="10341"/>
                      </a:lnTo>
                      <a:close/>
                      <a:moveTo>
                        <a:pt x="3246" y="12403"/>
                      </a:moveTo>
                      <a:lnTo>
                        <a:pt x="3246" y="13421"/>
                      </a:lnTo>
                      <a:lnTo>
                        <a:pt x="2201" y="13421"/>
                      </a:lnTo>
                      <a:lnTo>
                        <a:pt x="2201" y="12403"/>
                      </a:lnTo>
                      <a:close/>
                      <a:moveTo>
                        <a:pt x="7096" y="12403"/>
                      </a:moveTo>
                      <a:lnTo>
                        <a:pt x="7096" y="13421"/>
                      </a:lnTo>
                      <a:lnTo>
                        <a:pt x="6051" y="13421"/>
                      </a:lnTo>
                      <a:lnTo>
                        <a:pt x="6051" y="12403"/>
                      </a:lnTo>
                      <a:close/>
                      <a:moveTo>
                        <a:pt x="10973" y="12403"/>
                      </a:moveTo>
                      <a:lnTo>
                        <a:pt x="10973" y="13421"/>
                      </a:lnTo>
                      <a:lnTo>
                        <a:pt x="9901" y="13421"/>
                      </a:lnTo>
                      <a:lnTo>
                        <a:pt x="9901" y="12403"/>
                      </a:lnTo>
                      <a:close/>
                      <a:moveTo>
                        <a:pt x="3246" y="14466"/>
                      </a:moveTo>
                      <a:lnTo>
                        <a:pt x="3246" y="15483"/>
                      </a:lnTo>
                      <a:lnTo>
                        <a:pt x="2201" y="15483"/>
                      </a:lnTo>
                      <a:lnTo>
                        <a:pt x="2201" y="14466"/>
                      </a:lnTo>
                      <a:close/>
                      <a:moveTo>
                        <a:pt x="7096" y="14466"/>
                      </a:moveTo>
                      <a:lnTo>
                        <a:pt x="7096" y="15483"/>
                      </a:lnTo>
                      <a:lnTo>
                        <a:pt x="6051" y="15483"/>
                      </a:lnTo>
                      <a:lnTo>
                        <a:pt x="6051" y="14466"/>
                      </a:lnTo>
                      <a:close/>
                      <a:moveTo>
                        <a:pt x="10973" y="14466"/>
                      </a:moveTo>
                      <a:lnTo>
                        <a:pt x="10973" y="15483"/>
                      </a:lnTo>
                      <a:lnTo>
                        <a:pt x="9901" y="15483"/>
                      </a:lnTo>
                      <a:lnTo>
                        <a:pt x="9901" y="14466"/>
                      </a:lnTo>
                      <a:close/>
                      <a:moveTo>
                        <a:pt x="3246" y="16528"/>
                      </a:moveTo>
                      <a:lnTo>
                        <a:pt x="3246" y="17546"/>
                      </a:lnTo>
                      <a:lnTo>
                        <a:pt x="2201" y="17546"/>
                      </a:lnTo>
                      <a:lnTo>
                        <a:pt x="2201" y="16528"/>
                      </a:lnTo>
                      <a:close/>
                      <a:moveTo>
                        <a:pt x="7096" y="16528"/>
                      </a:moveTo>
                      <a:lnTo>
                        <a:pt x="7096" y="17546"/>
                      </a:lnTo>
                      <a:lnTo>
                        <a:pt x="6051" y="17546"/>
                      </a:lnTo>
                      <a:lnTo>
                        <a:pt x="6051" y="16528"/>
                      </a:lnTo>
                      <a:close/>
                      <a:moveTo>
                        <a:pt x="10973" y="16528"/>
                      </a:moveTo>
                      <a:lnTo>
                        <a:pt x="10973" y="17546"/>
                      </a:lnTo>
                      <a:lnTo>
                        <a:pt x="9901" y="17546"/>
                      </a:lnTo>
                      <a:lnTo>
                        <a:pt x="9901" y="16528"/>
                      </a:lnTo>
                      <a:close/>
                      <a:moveTo>
                        <a:pt x="3246" y="18591"/>
                      </a:moveTo>
                      <a:lnTo>
                        <a:pt x="3246" y="19608"/>
                      </a:lnTo>
                      <a:lnTo>
                        <a:pt x="2201" y="19608"/>
                      </a:lnTo>
                      <a:lnTo>
                        <a:pt x="2201" y="18591"/>
                      </a:lnTo>
                      <a:close/>
                      <a:moveTo>
                        <a:pt x="7096" y="18591"/>
                      </a:moveTo>
                      <a:lnTo>
                        <a:pt x="7096" y="19608"/>
                      </a:lnTo>
                      <a:lnTo>
                        <a:pt x="6051" y="19608"/>
                      </a:lnTo>
                      <a:lnTo>
                        <a:pt x="6051" y="18591"/>
                      </a:lnTo>
                      <a:close/>
                      <a:moveTo>
                        <a:pt x="10973" y="18591"/>
                      </a:moveTo>
                      <a:lnTo>
                        <a:pt x="10973" y="19608"/>
                      </a:lnTo>
                      <a:lnTo>
                        <a:pt x="9901" y="19608"/>
                      </a:lnTo>
                      <a:lnTo>
                        <a:pt x="9901" y="18591"/>
                      </a:lnTo>
                      <a:close/>
                      <a:moveTo>
                        <a:pt x="3246" y="20653"/>
                      </a:moveTo>
                      <a:lnTo>
                        <a:pt x="3246" y="21671"/>
                      </a:lnTo>
                      <a:lnTo>
                        <a:pt x="2201" y="21671"/>
                      </a:lnTo>
                      <a:lnTo>
                        <a:pt x="2201" y="20653"/>
                      </a:lnTo>
                      <a:close/>
                      <a:moveTo>
                        <a:pt x="7096" y="20653"/>
                      </a:moveTo>
                      <a:lnTo>
                        <a:pt x="7096" y="21671"/>
                      </a:lnTo>
                      <a:lnTo>
                        <a:pt x="6051" y="21671"/>
                      </a:lnTo>
                      <a:lnTo>
                        <a:pt x="6051" y="20653"/>
                      </a:lnTo>
                      <a:close/>
                      <a:moveTo>
                        <a:pt x="10973" y="20653"/>
                      </a:moveTo>
                      <a:lnTo>
                        <a:pt x="10973" y="21671"/>
                      </a:lnTo>
                      <a:lnTo>
                        <a:pt x="9901" y="21671"/>
                      </a:lnTo>
                      <a:lnTo>
                        <a:pt x="9901" y="20653"/>
                      </a:lnTo>
                      <a:close/>
                      <a:moveTo>
                        <a:pt x="3246" y="22716"/>
                      </a:moveTo>
                      <a:lnTo>
                        <a:pt x="3246" y="23733"/>
                      </a:lnTo>
                      <a:lnTo>
                        <a:pt x="2201" y="23733"/>
                      </a:lnTo>
                      <a:lnTo>
                        <a:pt x="2201" y="22716"/>
                      </a:lnTo>
                      <a:close/>
                      <a:moveTo>
                        <a:pt x="7096" y="22716"/>
                      </a:moveTo>
                      <a:lnTo>
                        <a:pt x="7096" y="23733"/>
                      </a:lnTo>
                      <a:lnTo>
                        <a:pt x="6051" y="23733"/>
                      </a:lnTo>
                      <a:lnTo>
                        <a:pt x="6051" y="22716"/>
                      </a:lnTo>
                      <a:close/>
                      <a:moveTo>
                        <a:pt x="10973" y="22716"/>
                      </a:moveTo>
                      <a:lnTo>
                        <a:pt x="10973" y="23733"/>
                      </a:lnTo>
                      <a:lnTo>
                        <a:pt x="9901" y="23733"/>
                      </a:lnTo>
                      <a:lnTo>
                        <a:pt x="9901" y="22716"/>
                      </a:lnTo>
                      <a:close/>
                      <a:moveTo>
                        <a:pt x="3246" y="24778"/>
                      </a:moveTo>
                      <a:lnTo>
                        <a:pt x="3246" y="25796"/>
                      </a:lnTo>
                      <a:lnTo>
                        <a:pt x="2201" y="25796"/>
                      </a:lnTo>
                      <a:lnTo>
                        <a:pt x="2201" y="24778"/>
                      </a:lnTo>
                      <a:close/>
                      <a:moveTo>
                        <a:pt x="7096" y="24778"/>
                      </a:moveTo>
                      <a:lnTo>
                        <a:pt x="7096" y="25796"/>
                      </a:lnTo>
                      <a:lnTo>
                        <a:pt x="6051" y="25796"/>
                      </a:lnTo>
                      <a:lnTo>
                        <a:pt x="6051" y="24778"/>
                      </a:lnTo>
                      <a:close/>
                      <a:moveTo>
                        <a:pt x="10973" y="24778"/>
                      </a:moveTo>
                      <a:lnTo>
                        <a:pt x="10973" y="25796"/>
                      </a:lnTo>
                      <a:lnTo>
                        <a:pt x="9901" y="25796"/>
                      </a:lnTo>
                      <a:lnTo>
                        <a:pt x="9901" y="24778"/>
                      </a:lnTo>
                      <a:close/>
                      <a:moveTo>
                        <a:pt x="3246" y="26841"/>
                      </a:moveTo>
                      <a:lnTo>
                        <a:pt x="3246" y="27858"/>
                      </a:lnTo>
                      <a:lnTo>
                        <a:pt x="2201" y="27858"/>
                      </a:lnTo>
                      <a:lnTo>
                        <a:pt x="2201" y="26841"/>
                      </a:lnTo>
                      <a:close/>
                      <a:moveTo>
                        <a:pt x="7096" y="26841"/>
                      </a:moveTo>
                      <a:lnTo>
                        <a:pt x="7096" y="27858"/>
                      </a:lnTo>
                      <a:lnTo>
                        <a:pt x="6051" y="27858"/>
                      </a:lnTo>
                      <a:lnTo>
                        <a:pt x="6051" y="26841"/>
                      </a:lnTo>
                      <a:close/>
                      <a:moveTo>
                        <a:pt x="10973" y="26841"/>
                      </a:moveTo>
                      <a:lnTo>
                        <a:pt x="10973" y="27858"/>
                      </a:lnTo>
                      <a:lnTo>
                        <a:pt x="9901" y="27858"/>
                      </a:lnTo>
                      <a:lnTo>
                        <a:pt x="9901" y="26841"/>
                      </a:lnTo>
                      <a:close/>
                      <a:moveTo>
                        <a:pt x="3246" y="28903"/>
                      </a:moveTo>
                      <a:lnTo>
                        <a:pt x="3246" y="29921"/>
                      </a:lnTo>
                      <a:lnTo>
                        <a:pt x="2201" y="29921"/>
                      </a:lnTo>
                      <a:lnTo>
                        <a:pt x="2201" y="28903"/>
                      </a:lnTo>
                      <a:close/>
                      <a:moveTo>
                        <a:pt x="7096" y="28903"/>
                      </a:moveTo>
                      <a:lnTo>
                        <a:pt x="7096" y="29921"/>
                      </a:lnTo>
                      <a:lnTo>
                        <a:pt x="6051" y="29921"/>
                      </a:lnTo>
                      <a:lnTo>
                        <a:pt x="6051" y="28903"/>
                      </a:lnTo>
                      <a:close/>
                      <a:moveTo>
                        <a:pt x="10973" y="28903"/>
                      </a:moveTo>
                      <a:lnTo>
                        <a:pt x="10973" y="29921"/>
                      </a:lnTo>
                      <a:lnTo>
                        <a:pt x="9901" y="29921"/>
                      </a:lnTo>
                      <a:lnTo>
                        <a:pt x="9901" y="28903"/>
                      </a:lnTo>
                      <a:close/>
                      <a:moveTo>
                        <a:pt x="3246" y="30966"/>
                      </a:moveTo>
                      <a:lnTo>
                        <a:pt x="3246" y="31983"/>
                      </a:lnTo>
                      <a:lnTo>
                        <a:pt x="2201" y="31983"/>
                      </a:lnTo>
                      <a:lnTo>
                        <a:pt x="2201" y="30966"/>
                      </a:lnTo>
                      <a:close/>
                      <a:moveTo>
                        <a:pt x="7096" y="30966"/>
                      </a:moveTo>
                      <a:lnTo>
                        <a:pt x="7096" y="31983"/>
                      </a:lnTo>
                      <a:lnTo>
                        <a:pt x="6051" y="31983"/>
                      </a:lnTo>
                      <a:lnTo>
                        <a:pt x="6051" y="30966"/>
                      </a:lnTo>
                      <a:close/>
                      <a:moveTo>
                        <a:pt x="10973" y="30966"/>
                      </a:moveTo>
                      <a:lnTo>
                        <a:pt x="10973" y="31983"/>
                      </a:lnTo>
                      <a:lnTo>
                        <a:pt x="9901" y="31983"/>
                      </a:lnTo>
                      <a:lnTo>
                        <a:pt x="9901" y="30966"/>
                      </a:lnTo>
                      <a:close/>
                      <a:moveTo>
                        <a:pt x="3246" y="33028"/>
                      </a:moveTo>
                      <a:lnTo>
                        <a:pt x="3246" y="34046"/>
                      </a:lnTo>
                      <a:lnTo>
                        <a:pt x="2201" y="34046"/>
                      </a:lnTo>
                      <a:lnTo>
                        <a:pt x="2201" y="33028"/>
                      </a:lnTo>
                      <a:close/>
                      <a:moveTo>
                        <a:pt x="7096" y="33028"/>
                      </a:moveTo>
                      <a:lnTo>
                        <a:pt x="7096" y="34046"/>
                      </a:lnTo>
                      <a:lnTo>
                        <a:pt x="6051" y="34046"/>
                      </a:lnTo>
                      <a:lnTo>
                        <a:pt x="6051" y="33028"/>
                      </a:lnTo>
                      <a:close/>
                      <a:moveTo>
                        <a:pt x="10973" y="33028"/>
                      </a:moveTo>
                      <a:lnTo>
                        <a:pt x="10973" y="34046"/>
                      </a:lnTo>
                      <a:lnTo>
                        <a:pt x="9901" y="34046"/>
                      </a:lnTo>
                      <a:lnTo>
                        <a:pt x="9901" y="33028"/>
                      </a:lnTo>
                      <a:close/>
                      <a:moveTo>
                        <a:pt x="3246" y="35091"/>
                      </a:moveTo>
                      <a:lnTo>
                        <a:pt x="3246" y="35613"/>
                      </a:lnTo>
                      <a:lnTo>
                        <a:pt x="2201" y="35613"/>
                      </a:lnTo>
                      <a:lnTo>
                        <a:pt x="2201" y="35091"/>
                      </a:lnTo>
                      <a:close/>
                      <a:moveTo>
                        <a:pt x="7096" y="35091"/>
                      </a:moveTo>
                      <a:lnTo>
                        <a:pt x="7096" y="35613"/>
                      </a:lnTo>
                      <a:lnTo>
                        <a:pt x="6051" y="35613"/>
                      </a:lnTo>
                      <a:lnTo>
                        <a:pt x="6051" y="35091"/>
                      </a:lnTo>
                      <a:close/>
                      <a:moveTo>
                        <a:pt x="10973" y="35091"/>
                      </a:moveTo>
                      <a:lnTo>
                        <a:pt x="10973" y="35613"/>
                      </a:lnTo>
                      <a:lnTo>
                        <a:pt x="9901" y="35613"/>
                      </a:lnTo>
                      <a:lnTo>
                        <a:pt x="9901" y="35091"/>
                      </a:lnTo>
                      <a:close/>
                      <a:moveTo>
                        <a:pt x="6381" y="1"/>
                      </a:moveTo>
                      <a:lnTo>
                        <a:pt x="1" y="5226"/>
                      </a:lnTo>
                      <a:lnTo>
                        <a:pt x="1" y="39546"/>
                      </a:lnTo>
                      <a:lnTo>
                        <a:pt x="12761" y="39546"/>
                      </a:lnTo>
                      <a:lnTo>
                        <a:pt x="12761" y="5226"/>
                      </a:lnTo>
                      <a:lnTo>
                        <a:pt x="63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1327;p78"/>
                <p:cNvSpPr/>
                <p:nvPr/>
              </p:nvSpPr>
              <p:spPr>
                <a:xfrm>
                  <a:off x="101797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328;p78"/>
                <p:cNvSpPr/>
                <p:nvPr/>
              </p:nvSpPr>
              <p:spPr>
                <a:xfrm>
                  <a:off x="2221953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1329;p78"/>
              <p:cNvGrpSpPr/>
              <p:nvPr/>
            </p:nvGrpSpPr>
            <p:grpSpPr>
              <a:xfrm>
                <a:off x="-739091" y="1664412"/>
                <a:ext cx="1514898" cy="2587284"/>
                <a:chOff x="5149513" y="-1958575"/>
                <a:chExt cx="1335300" cy="2280550"/>
              </a:xfrm>
            </p:grpSpPr>
            <p:sp>
              <p:nvSpPr>
                <p:cNvPr id="24" name="Google Shape;1330;p78"/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331;p78"/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332;p78"/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1333;p78"/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1183" name="Google Shape;1183;p73"/>
          <p:cNvCxnSpPr>
            <a:stCxn id="1177" idx="3"/>
            <a:endCxn id="1180" idx="1"/>
          </p:cNvCxnSpPr>
          <p:nvPr/>
        </p:nvCxnSpPr>
        <p:spPr>
          <a:xfrm>
            <a:off x="6090150" y="2011126"/>
            <a:ext cx="837300" cy="479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8190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8" grpId="0"/>
      <p:bldP spid="1169" grpId="0"/>
      <p:bldP spid="1170" grpId="0" build="p"/>
      <p:bldP spid="1172" grpId="0"/>
      <p:bldP spid="1173" grpId="0" build="p"/>
      <p:bldP spid="1175" grpId="0"/>
      <p:bldP spid="1176" grpId="0" build="p"/>
      <p:bldP spid="1179" grpId="0" build="p"/>
      <p:bldP spid="117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7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Diagram</a:t>
            </a:r>
            <a:endParaRPr dirty="0"/>
          </a:p>
        </p:txBody>
      </p:sp>
      <p:sp>
        <p:nvSpPr>
          <p:cNvPr id="1189" name="Google Shape;1189;p74"/>
          <p:cNvSpPr txBox="1">
            <a:spLocks noGrp="1"/>
          </p:cNvSpPr>
          <p:nvPr>
            <p:ph type="subTitle" idx="4294967295"/>
          </p:nvPr>
        </p:nvSpPr>
        <p:spPr>
          <a:xfrm flipH="1">
            <a:off x="1044550" y="2665084"/>
            <a:ext cx="1635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 dirty="0" smtClean="0"/>
              <a:t>Which makes the blade rotate</a:t>
            </a:r>
            <a:endParaRPr sz="1400" dirty="0"/>
          </a:p>
        </p:txBody>
      </p:sp>
      <p:sp>
        <p:nvSpPr>
          <p:cNvPr id="1190" name="Google Shape;1190;p74"/>
          <p:cNvSpPr txBox="1">
            <a:spLocks noGrp="1"/>
          </p:cNvSpPr>
          <p:nvPr>
            <p:ph type="title"/>
          </p:nvPr>
        </p:nvSpPr>
        <p:spPr>
          <a:xfrm flipH="1">
            <a:off x="1044548" y="2278638"/>
            <a:ext cx="1635900" cy="4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Wind flow</a:t>
            </a:r>
            <a:endParaRPr sz="2000" dirty="0"/>
          </a:p>
        </p:txBody>
      </p:sp>
      <p:grpSp>
        <p:nvGrpSpPr>
          <p:cNvPr id="1191" name="Google Shape;1191;p74"/>
          <p:cNvGrpSpPr/>
          <p:nvPr/>
        </p:nvGrpSpPr>
        <p:grpSpPr>
          <a:xfrm>
            <a:off x="3228178" y="1241293"/>
            <a:ext cx="2017744" cy="3309820"/>
            <a:chOff x="3563128" y="1241293"/>
            <a:chExt cx="2017744" cy="3309820"/>
          </a:xfrm>
        </p:grpSpPr>
        <p:grpSp>
          <p:nvGrpSpPr>
            <p:cNvPr id="1192" name="Google Shape;1192;p74"/>
            <p:cNvGrpSpPr/>
            <p:nvPr/>
          </p:nvGrpSpPr>
          <p:grpSpPr>
            <a:xfrm>
              <a:off x="4001580" y="1241293"/>
              <a:ext cx="257994" cy="2559339"/>
              <a:chOff x="2134675" y="1495097"/>
              <a:chExt cx="238200" cy="2362976"/>
            </a:xfrm>
          </p:grpSpPr>
          <p:sp>
            <p:nvSpPr>
              <p:cNvPr id="1193" name="Google Shape;1193;p74"/>
              <p:cNvSpPr/>
              <p:nvPr/>
            </p:nvSpPr>
            <p:spPr>
              <a:xfrm>
                <a:off x="2204820" y="1495097"/>
                <a:ext cx="168054" cy="1084439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74"/>
              <p:cNvSpPr/>
              <p:nvPr/>
            </p:nvSpPr>
            <p:spPr>
              <a:xfrm rot="-5400000">
                <a:off x="2134675" y="2559900"/>
                <a:ext cx="238200" cy="238200"/>
              </a:xfrm>
              <a:prstGeom prst="round2SameRect">
                <a:avLst>
                  <a:gd name="adj1" fmla="val 40019"/>
                  <a:gd name="adj2" fmla="val 0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74"/>
              <p:cNvSpPr/>
              <p:nvPr/>
            </p:nvSpPr>
            <p:spPr>
              <a:xfrm rot="10800000">
                <a:off x="2204820" y="2773635"/>
                <a:ext cx="168054" cy="1084439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6" name="Google Shape;1196;p74"/>
            <p:cNvGrpSpPr/>
            <p:nvPr/>
          </p:nvGrpSpPr>
          <p:grpSpPr>
            <a:xfrm>
              <a:off x="3563128" y="1241293"/>
              <a:ext cx="257994" cy="2559339"/>
              <a:chOff x="2134675" y="1495097"/>
              <a:chExt cx="238200" cy="2362976"/>
            </a:xfrm>
          </p:grpSpPr>
          <p:sp>
            <p:nvSpPr>
              <p:cNvPr id="1197" name="Google Shape;1197;p74"/>
              <p:cNvSpPr/>
              <p:nvPr/>
            </p:nvSpPr>
            <p:spPr>
              <a:xfrm>
                <a:off x="2204820" y="1495097"/>
                <a:ext cx="168054" cy="1084439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74"/>
              <p:cNvSpPr/>
              <p:nvPr/>
            </p:nvSpPr>
            <p:spPr>
              <a:xfrm rot="-5400000">
                <a:off x="2134675" y="2559900"/>
                <a:ext cx="238200" cy="238200"/>
              </a:xfrm>
              <a:prstGeom prst="round2SameRect">
                <a:avLst>
                  <a:gd name="adj1" fmla="val 40019"/>
                  <a:gd name="adj2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74"/>
              <p:cNvSpPr/>
              <p:nvPr/>
            </p:nvSpPr>
            <p:spPr>
              <a:xfrm rot="10800000">
                <a:off x="2204820" y="2773635"/>
                <a:ext cx="168054" cy="1084439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0" name="Google Shape;1200;p74"/>
            <p:cNvGrpSpPr/>
            <p:nvPr/>
          </p:nvGrpSpPr>
          <p:grpSpPr>
            <a:xfrm>
              <a:off x="3741272" y="2330654"/>
              <a:ext cx="1839600" cy="2220460"/>
              <a:chOff x="3741272" y="2330654"/>
              <a:chExt cx="1839600" cy="2220460"/>
            </a:xfrm>
          </p:grpSpPr>
          <p:sp>
            <p:nvSpPr>
              <p:cNvPr id="1201" name="Google Shape;1201;p74"/>
              <p:cNvSpPr/>
              <p:nvPr/>
            </p:nvSpPr>
            <p:spPr>
              <a:xfrm>
                <a:off x="4001505" y="2470518"/>
                <a:ext cx="896400" cy="1008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74"/>
              <p:cNvSpPr/>
              <p:nvPr/>
            </p:nvSpPr>
            <p:spPr>
              <a:xfrm>
                <a:off x="4357400" y="2330654"/>
                <a:ext cx="790200" cy="3804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74"/>
              <p:cNvSpPr/>
              <p:nvPr/>
            </p:nvSpPr>
            <p:spPr>
              <a:xfrm rot="5400000">
                <a:off x="3741362" y="3494540"/>
                <a:ext cx="1839600" cy="1536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74"/>
              <p:cNvSpPr/>
              <p:nvPr/>
            </p:nvSpPr>
            <p:spPr>
              <a:xfrm>
                <a:off x="3741272" y="4397514"/>
                <a:ext cx="1839600" cy="153600"/>
              </a:xfrm>
              <a:prstGeom prst="roundRect">
                <a:avLst>
                  <a:gd name="adj" fmla="val 50000"/>
                </a:avLst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74"/>
              <p:cNvSpPr/>
              <p:nvPr/>
            </p:nvSpPr>
            <p:spPr>
              <a:xfrm>
                <a:off x="5147605" y="2330654"/>
                <a:ext cx="226800" cy="3804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06" name="Google Shape;1206;p74"/>
              <p:cNvCxnSpPr>
                <a:stCxn id="1205" idx="2"/>
                <a:endCxn id="1204" idx="0"/>
              </p:cNvCxnSpPr>
              <p:nvPr/>
            </p:nvCxnSpPr>
            <p:spPr>
              <a:xfrm flipH="1">
                <a:off x="4661005" y="2711054"/>
                <a:ext cx="600000" cy="168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7" name="Google Shape;1207;p74"/>
              <p:cNvCxnSpPr>
                <a:stCxn id="1205" idx="1"/>
                <a:endCxn id="1204" idx="0"/>
              </p:cNvCxnSpPr>
              <p:nvPr/>
            </p:nvCxnSpPr>
            <p:spPr>
              <a:xfrm flipH="1">
                <a:off x="4661005" y="2520854"/>
                <a:ext cx="486600" cy="187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cxnSp>
        <p:nvCxnSpPr>
          <p:cNvPr id="1208" name="Google Shape;1208;p74"/>
          <p:cNvCxnSpPr/>
          <p:nvPr/>
        </p:nvCxnSpPr>
        <p:spPr>
          <a:xfrm>
            <a:off x="1119550" y="2112088"/>
            <a:ext cx="14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209" name="Google Shape;1209;p74"/>
          <p:cNvSpPr txBox="1">
            <a:spLocks noGrp="1"/>
          </p:cNvSpPr>
          <p:nvPr>
            <p:ph type="subTitle" idx="4294967295"/>
          </p:nvPr>
        </p:nvSpPr>
        <p:spPr>
          <a:xfrm>
            <a:off x="5461850" y="1881517"/>
            <a:ext cx="2637600" cy="11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-GB" sz="1400" dirty="0" smtClean="0"/>
              <a:t>When the blades rotate they make the turbine inside rotates</a:t>
            </a:r>
            <a:endParaRPr sz="1400" dirty="0"/>
          </a:p>
        </p:txBody>
      </p:sp>
      <p:sp>
        <p:nvSpPr>
          <p:cNvPr id="1210" name="Google Shape;1210;p74"/>
          <p:cNvSpPr txBox="1">
            <a:spLocks noGrp="1"/>
          </p:cNvSpPr>
          <p:nvPr>
            <p:ph type="title"/>
          </p:nvPr>
        </p:nvSpPr>
        <p:spPr>
          <a:xfrm>
            <a:off x="5461853" y="1495100"/>
            <a:ext cx="3173391" cy="4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smtClean="0"/>
              <a:t>Energy Generation</a:t>
            </a:r>
            <a:endParaRPr sz="2000" dirty="0"/>
          </a:p>
        </p:txBody>
      </p:sp>
      <p:sp>
        <p:nvSpPr>
          <p:cNvPr id="1211" name="Google Shape;1211;p74"/>
          <p:cNvSpPr txBox="1">
            <a:spLocks noGrp="1"/>
          </p:cNvSpPr>
          <p:nvPr>
            <p:ph type="subTitle" idx="4294967295"/>
          </p:nvPr>
        </p:nvSpPr>
        <p:spPr>
          <a:xfrm>
            <a:off x="5461850" y="3535954"/>
            <a:ext cx="3173394" cy="1015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 dirty="0" smtClean="0"/>
              <a:t>When Electricity is generated it is further stored into batteries or used</a:t>
            </a:r>
            <a:endParaRPr sz="1400" dirty="0"/>
          </a:p>
        </p:txBody>
      </p:sp>
      <p:sp>
        <p:nvSpPr>
          <p:cNvPr id="1212" name="Google Shape;1212;p74"/>
          <p:cNvSpPr txBox="1">
            <a:spLocks noGrp="1"/>
          </p:cNvSpPr>
          <p:nvPr>
            <p:ph type="title"/>
          </p:nvPr>
        </p:nvSpPr>
        <p:spPr>
          <a:xfrm>
            <a:off x="5461854" y="3149525"/>
            <a:ext cx="3506886" cy="43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smtClean="0"/>
              <a:t>Storing or Usage of Energy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25852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8" grpId="0"/>
      <p:bldP spid="1189" grpId="0" build="p"/>
      <p:bldP spid="1190" grpId="0"/>
      <p:bldP spid="1209" grpId="0" build="p"/>
      <p:bldP spid="1210" grpId="0"/>
      <p:bldP spid="1211" grpId="0" build="p"/>
      <p:bldP spid="12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63021" cy="4500598"/>
          </a:xfrm>
          <a:prstGeom prst="rect">
            <a:avLst/>
          </a:prstGeom>
        </p:spPr>
      </p:pic>
      <p:sp>
        <p:nvSpPr>
          <p:cNvPr id="682" name="Google Shape;682;p56"/>
          <p:cNvSpPr/>
          <p:nvPr/>
        </p:nvSpPr>
        <p:spPr>
          <a:xfrm flipH="1">
            <a:off x="5564864" y="2719330"/>
            <a:ext cx="1335211" cy="375538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-24146" y="2719330"/>
            <a:ext cx="1149293" cy="1962869"/>
            <a:chOff x="5149513" y="-1958575"/>
            <a:chExt cx="1335300" cy="2280550"/>
          </a:xfrm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744;p59"/>
          <p:cNvGrpSpPr/>
          <p:nvPr/>
        </p:nvGrpSpPr>
        <p:grpSpPr>
          <a:xfrm>
            <a:off x="6807298" y="1881666"/>
            <a:ext cx="4044499" cy="2633547"/>
            <a:chOff x="6096098" y="2527198"/>
            <a:chExt cx="4044499" cy="2633547"/>
          </a:xfrm>
        </p:grpSpPr>
        <p:sp>
          <p:nvSpPr>
            <p:cNvPr id="20" name="Google Shape;745;p59"/>
            <p:cNvSpPr/>
            <p:nvPr/>
          </p:nvSpPr>
          <p:spPr>
            <a:xfrm flipH="1">
              <a:off x="7147638" y="2527198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746;p59"/>
            <p:cNvGrpSpPr/>
            <p:nvPr/>
          </p:nvGrpSpPr>
          <p:grpSpPr>
            <a:xfrm>
              <a:off x="6096098" y="4428711"/>
              <a:ext cx="858477" cy="715326"/>
              <a:chOff x="480398" y="3513786"/>
              <a:chExt cx="858477" cy="715326"/>
            </a:xfrm>
          </p:grpSpPr>
          <p:grpSp>
            <p:nvGrpSpPr>
              <p:cNvPr id="24" name="Google Shape;747;p59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</p:grpSpPr>
            <p:sp>
              <p:nvSpPr>
                <p:cNvPr id="41" name="Google Shape;748;p59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749;p59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750;p59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" name="Google Shape;751;p59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</p:grpSpPr>
            <p:sp>
              <p:nvSpPr>
                <p:cNvPr id="26" name="Google Shape;752;p59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753;p59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754;p59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755;p59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756;p59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57;p59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758;p59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759;p59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760;p59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761;p59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762;p59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763;p59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764;p59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765;p59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766;p59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" name="Google Shape;767;p59"/>
            <p:cNvSpPr/>
            <p:nvPr/>
          </p:nvSpPr>
          <p:spPr>
            <a:xfrm flipH="1">
              <a:off x="7725650" y="2642753"/>
              <a:ext cx="708755" cy="2517992"/>
            </a:xfrm>
            <a:custGeom>
              <a:avLst/>
              <a:gdLst/>
              <a:ahLst/>
              <a:cxnLst/>
              <a:rect l="l" t="t" r="r" b="b"/>
              <a:pathLst>
                <a:path w="7441" h="26437" extrusionOk="0">
                  <a:moveTo>
                    <a:pt x="1994" y="7838"/>
                  </a:moveTo>
                  <a:lnTo>
                    <a:pt x="1994" y="8171"/>
                  </a:lnTo>
                  <a:lnTo>
                    <a:pt x="1396" y="8171"/>
                  </a:lnTo>
                  <a:lnTo>
                    <a:pt x="1396" y="7838"/>
                  </a:lnTo>
                  <a:close/>
                  <a:moveTo>
                    <a:pt x="4252" y="7838"/>
                  </a:moveTo>
                  <a:lnTo>
                    <a:pt x="4252" y="8171"/>
                  </a:lnTo>
                  <a:lnTo>
                    <a:pt x="3654" y="8171"/>
                  </a:lnTo>
                  <a:lnTo>
                    <a:pt x="3654" y="7838"/>
                  </a:lnTo>
                  <a:close/>
                  <a:moveTo>
                    <a:pt x="6510" y="7838"/>
                  </a:moveTo>
                  <a:lnTo>
                    <a:pt x="6510" y="8171"/>
                  </a:lnTo>
                  <a:lnTo>
                    <a:pt x="5846" y="8171"/>
                  </a:lnTo>
                  <a:lnTo>
                    <a:pt x="5846" y="7838"/>
                  </a:lnTo>
                  <a:close/>
                  <a:moveTo>
                    <a:pt x="1994" y="8768"/>
                  </a:moveTo>
                  <a:lnTo>
                    <a:pt x="1994" y="9366"/>
                  </a:lnTo>
                  <a:lnTo>
                    <a:pt x="1396" y="9366"/>
                  </a:lnTo>
                  <a:lnTo>
                    <a:pt x="1396" y="8768"/>
                  </a:lnTo>
                  <a:close/>
                  <a:moveTo>
                    <a:pt x="4252" y="8768"/>
                  </a:moveTo>
                  <a:lnTo>
                    <a:pt x="4252" y="9366"/>
                  </a:lnTo>
                  <a:lnTo>
                    <a:pt x="3654" y="9366"/>
                  </a:lnTo>
                  <a:lnTo>
                    <a:pt x="3654" y="8768"/>
                  </a:lnTo>
                  <a:close/>
                  <a:moveTo>
                    <a:pt x="6510" y="8768"/>
                  </a:moveTo>
                  <a:lnTo>
                    <a:pt x="6510" y="9366"/>
                  </a:lnTo>
                  <a:lnTo>
                    <a:pt x="5846" y="9366"/>
                  </a:lnTo>
                  <a:lnTo>
                    <a:pt x="5846" y="8768"/>
                  </a:lnTo>
                  <a:close/>
                  <a:moveTo>
                    <a:pt x="1994" y="9964"/>
                  </a:moveTo>
                  <a:lnTo>
                    <a:pt x="1994" y="10562"/>
                  </a:lnTo>
                  <a:lnTo>
                    <a:pt x="1396" y="10562"/>
                  </a:lnTo>
                  <a:lnTo>
                    <a:pt x="1396" y="9964"/>
                  </a:lnTo>
                  <a:close/>
                  <a:moveTo>
                    <a:pt x="4252" y="9964"/>
                  </a:moveTo>
                  <a:lnTo>
                    <a:pt x="4252" y="10562"/>
                  </a:lnTo>
                  <a:lnTo>
                    <a:pt x="3654" y="10562"/>
                  </a:lnTo>
                  <a:lnTo>
                    <a:pt x="3654" y="9964"/>
                  </a:lnTo>
                  <a:close/>
                  <a:moveTo>
                    <a:pt x="6510" y="9964"/>
                  </a:moveTo>
                  <a:lnTo>
                    <a:pt x="6510" y="10562"/>
                  </a:lnTo>
                  <a:lnTo>
                    <a:pt x="5846" y="10562"/>
                  </a:lnTo>
                  <a:lnTo>
                    <a:pt x="5846" y="9964"/>
                  </a:lnTo>
                  <a:close/>
                  <a:moveTo>
                    <a:pt x="1994" y="11159"/>
                  </a:moveTo>
                  <a:lnTo>
                    <a:pt x="1994" y="11757"/>
                  </a:lnTo>
                  <a:lnTo>
                    <a:pt x="1396" y="11757"/>
                  </a:lnTo>
                  <a:lnTo>
                    <a:pt x="1396" y="11159"/>
                  </a:lnTo>
                  <a:close/>
                  <a:moveTo>
                    <a:pt x="4252" y="11159"/>
                  </a:moveTo>
                  <a:lnTo>
                    <a:pt x="4252" y="11757"/>
                  </a:lnTo>
                  <a:lnTo>
                    <a:pt x="3654" y="11757"/>
                  </a:lnTo>
                  <a:lnTo>
                    <a:pt x="3654" y="11159"/>
                  </a:lnTo>
                  <a:close/>
                  <a:moveTo>
                    <a:pt x="6510" y="11159"/>
                  </a:moveTo>
                  <a:lnTo>
                    <a:pt x="6510" y="11757"/>
                  </a:lnTo>
                  <a:lnTo>
                    <a:pt x="5846" y="11757"/>
                  </a:lnTo>
                  <a:lnTo>
                    <a:pt x="5846" y="11159"/>
                  </a:lnTo>
                  <a:close/>
                  <a:moveTo>
                    <a:pt x="1994" y="12355"/>
                  </a:moveTo>
                  <a:lnTo>
                    <a:pt x="1994" y="12953"/>
                  </a:lnTo>
                  <a:lnTo>
                    <a:pt x="1396" y="12953"/>
                  </a:lnTo>
                  <a:lnTo>
                    <a:pt x="1396" y="12355"/>
                  </a:lnTo>
                  <a:close/>
                  <a:moveTo>
                    <a:pt x="4252" y="12355"/>
                  </a:moveTo>
                  <a:lnTo>
                    <a:pt x="4252" y="12953"/>
                  </a:lnTo>
                  <a:lnTo>
                    <a:pt x="3654" y="12953"/>
                  </a:lnTo>
                  <a:lnTo>
                    <a:pt x="3654" y="12355"/>
                  </a:lnTo>
                  <a:close/>
                  <a:moveTo>
                    <a:pt x="6510" y="12355"/>
                  </a:moveTo>
                  <a:lnTo>
                    <a:pt x="6510" y="12953"/>
                  </a:lnTo>
                  <a:lnTo>
                    <a:pt x="5846" y="12953"/>
                  </a:lnTo>
                  <a:lnTo>
                    <a:pt x="5846" y="12355"/>
                  </a:lnTo>
                  <a:close/>
                  <a:moveTo>
                    <a:pt x="1994" y="13551"/>
                  </a:moveTo>
                  <a:lnTo>
                    <a:pt x="1994" y="14148"/>
                  </a:lnTo>
                  <a:lnTo>
                    <a:pt x="1396" y="14148"/>
                  </a:lnTo>
                  <a:lnTo>
                    <a:pt x="1396" y="13551"/>
                  </a:lnTo>
                  <a:close/>
                  <a:moveTo>
                    <a:pt x="4252" y="13551"/>
                  </a:moveTo>
                  <a:lnTo>
                    <a:pt x="4252" y="14148"/>
                  </a:lnTo>
                  <a:lnTo>
                    <a:pt x="3654" y="14148"/>
                  </a:lnTo>
                  <a:lnTo>
                    <a:pt x="3654" y="13551"/>
                  </a:lnTo>
                  <a:close/>
                  <a:moveTo>
                    <a:pt x="6510" y="13551"/>
                  </a:moveTo>
                  <a:lnTo>
                    <a:pt x="6510" y="14148"/>
                  </a:lnTo>
                  <a:lnTo>
                    <a:pt x="5846" y="14148"/>
                  </a:lnTo>
                  <a:lnTo>
                    <a:pt x="5846" y="13551"/>
                  </a:lnTo>
                  <a:close/>
                  <a:moveTo>
                    <a:pt x="1994" y="14746"/>
                  </a:moveTo>
                  <a:lnTo>
                    <a:pt x="1994" y="15344"/>
                  </a:lnTo>
                  <a:lnTo>
                    <a:pt x="1396" y="15344"/>
                  </a:lnTo>
                  <a:lnTo>
                    <a:pt x="1396" y="14746"/>
                  </a:lnTo>
                  <a:close/>
                  <a:moveTo>
                    <a:pt x="4252" y="14746"/>
                  </a:moveTo>
                  <a:lnTo>
                    <a:pt x="4252" y="15344"/>
                  </a:lnTo>
                  <a:lnTo>
                    <a:pt x="3654" y="15344"/>
                  </a:lnTo>
                  <a:lnTo>
                    <a:pt x="3654" y="14746"/>
                  </a:lnTo>
                  <a:close/>
                  <a:moveTo>
                    <a:pt x="6510" y="14746"/>
                  </a:moveTo>
                  <a:lnTo>
                    <a:pt x="6510" y="15344"/>
                  </a:lnTo>
                  <a:lnTo>
                    <a:pt x="5846" y="15344"/>
                  </a:lnTo>
                  <a:lnTo>
                    <a:pt x="5846" y="14746"/>
                  </a:lnTo>
                  <a:close/>
                  <a:moveTo>
                    <a:pt x="1994" y="15942"/>
                  </a:moveTo>
                  <a:lnTo>
                    <a:pt x="1994" y="16540"/>
                  </a:lnTo>
                  <a:lnTo>
                    <a:pt x="1396" y="16540"/>
                  </a:lnTo>
                  <a:lnTo>
                    <a:pt x="1396" y="15942"/>
                  </a:lnTo>
                  <a:close/>
                  <a:moveTo>
                    <a:pt x="4252" y="15942"/>
                  </a:moveTo>
                  <a:lnTo>
                    <a:pt x="4252" y="16540"/>
                  </a:lnTo>
                  <a:lnTo>
                    <a:pt x="3654" y="16540"/>
                  </a:lnTo>
                  <a:lnTo>
                    <a:pt x="3654" y="15942"/>
                  </a:lnTo>
                  <a:close/>
                  <a:moveTo>
                    <a:pt x="6510" y="15942"/>
                  </a:moveTo>
                  <a:lnTo>
                    <a:pt x="6510" y="16540"/>
                  </a:lnTo>
                  <a:lnTo>
                    <a:pt x="5846" y="16540"/>
                  </a:lnTo>
                  <a:lnTo>
                    <a:pt x="5846" y="15942"/>
                  </a:lnTo>
                  <a:close/>
                  <a:moveTo>
                    <a:pt x="1994" y="17137"/>
                  </a:moveTo>
                  <a:lnTo>
                    <a:pt x="1994" y="17735"/>
                  </a:lnTo>
                  <a:lnTo>
                    <a:pt x="1396" y="17735"/>
                  </a:lnTo>
                  <a:lnTo>
                    <a:pt x="1396" y="17137"/>
                  </a:lnTo>
                  <a:close/>
                  <a:moveTo>
                    <a:pt x="4252" y="17137"/>
                  </a:moveTo>
                  <a:lnTo>
                    <a:pt x="4252" y="17735"/>
                  </a:lnTo>
                  <a:lnTo>
                    <a:pt x="3654" y="17735"/>
                  </a:lnTo>
                  <a:lnTo>
                    <a:pt x="3654" y="17137"/>
                  </a:lnTo>
                  <a:close/>
                  <a:moveTo>
                    <a:pt x="6510" y="17137"/>
                  </a:moveTo>
                  <a:lnTo>
                    <a:pt x="6510" y="17735"/>
                  </a:lnTo>
                  <a:lnTo>
                    <a:pt x="5846" y="17735"/>
                  </a:lnTo>
                  <a:lnTo>
                    <a:pt x="5846" y="17137"/>
                  </a:lnTo>
                  <a:close/>
                  <a:moveTo>
                    <a:pt x="1994" y="18333"/>
                  </a:moveTo>
                  <a:lnTo>
                    <a:pt x="1994" y="18931"/>
                  </a:lnTo>
                  <a:lnTo>
                    <a:pt x="1396" y="18931"/>
                  </a:lnTo>
                  <a:lnTo>
                    <a:pt x="1396" y="18333"/>
                  </a:lnTo>
                  <a:close/>
                  <a:moveTo>
                    <a:pt x="4252" y="18333"/>
                  </a:moveTo>
                  <a:lnTo>
                    <a:pt x="4252" y="18931"/>
                  </a:lnTo>
                  <a:lnTo>
                    <a:pt x="3654" y="18931"/>
                  </a:lnTo>
                  <a:lnTo>
                    <a:pt x="3654" y="18333"/>
                  </a:lnTo>
                  <a:close/>
                  <a:moveTo>
                    <a:pt x="6510" y="18333"/>
                  </a:moveTo>
                  <a:lnTo>
                    <a:pt x="6510" y="18931"/>
                  </a:lnTo>
                  <a:lnTo>
                    <a:pt x="5846" y="18931"/>
                  </a:lnTo>
                  <a:lnTo>
                    <a:pt x="5846" y="18333"/>
                  </a:lnTo>
                  <a:close/>
                  <a:moveTo>
                    <a:pt x="1994" y="19529"/>
                  </a:moveTo>
                  <a:lnTo>
                    <a:pt x="1994" y="20126"/>
                  </a:lnTo>
                  <a:lnTo>
                    <a:pt x="1396" y="20126"/>
                  </a:lnTo>
                  <a:lnTo>
                    <a:pt x="1396" y="19529"/>
                  </a:lnTo>
                  <a:close/>
                  <a:moveTo>
                    <a:pt x="4252" y="19529"/>
                  </a:moveTo>
                  <a:lnTo>
                    <a:pt x="4252" y="20126"/>
                  </a:lnTo>
                  <a:lnTo>
                    <a:pt x="3654" y="20126"/>
                  </a:lnTo>
                  <a:lnTo>
                    <a:pt x="3654" y="19529"/>
                  </a:lnTo>
                  <a:close/>
                  <a:moveTo>
                    <a:pt x="6510" y="19529"/>
                  </a:moveTo>
                  <a:lnTo>
                    <a:pt x="6510" y="20126"/>
                  </a:lnTo>
                  <a:lnTo>
                    <a:pt x="5846" y="20126"/>
                  </a:lnTo>
                  <a:lnTo>
                    <a:pt x="5846" y="19529"/>
                  </a:lnTo>
                  <a:close/>
                  <a:moveTo>
                    <a:pt x="1994" y="20724"/>
                  </a:moveTo>
                  <a:lnTo>
                    <a:pt x="1994" y="21389"/>
                  </a:lnTo>
                  <a:lnTo>
                    <a:pt x="1396" y="21389"/>
                  </a:lnTo>
                  <a:lnTo>
                    <a:pt x="1396" y="20724"/>
                  </a:lnTo>
                  <a:close/>
                  <a:moveTo>
                    <a:pt x="4252" y="20724"/>
                  </a:moveTo>
                  <a:lnTo>
                    <a:pt x="4252" y="21389"/>
                  </a:lnTo>
                  <a:lnTo>
                    <a:pt x="3654" y="21389"/>
                  </a:lnTo>
                  <a:lnTo>
                    <a:pt x="3654" y="20724"/>
                  </a:lnTo>
                  <a:close/>
                  <a:moveTo>
                    <a:pt x="6510" y="20724"/>
                  </a:moveTo>
                  <a:lnTo>
                    <a:pt x="6510" y="21389"/>
                  </a:lnTo>
                  <a:lnTo>
                    <a:pt x="5846" y="21389"/>
                  </a:lnTo>
                  <a:lnTo>
                    <a:pt x="5846" y="20724"/>
                  </a:lnTo>
                  <a:close/>
                  <a:moveTo>
                    <a:pt x="1994" y="21986"/>
                  </a:moveTo>
                  <a:lnTo>
                    <a:pt x="1994" y="22584"/>
                  </a:lnTo>
                  <a:lnTo>
                    <a:pt x="1396" y="22584"/>
                  </a:lnTo>
                  <a:lnTo>
                    <a:pt x="1396" y="21986"/>
                  </a:lnTo>
                  <a:close/>
                  <a:moveTo>
                    <a:pt x="4252" y="21986"/>
                  </a:moveTo>
                  <a:lnTo>
                    <a:pt x="4252" y="22584"/>
                  </a:lnTo>
                  <a:lnTo>
                    <a:pt x="3654" y="22584"/>
                  </a:lnTo>
                  <a:lnTo>
                    <a:pt x="3654" y="21986"/>
                  </a:lnTo>
                  <a:close/>
                  <a:moveTo>
                    <a:pt x="6510" y="21986"/>
                  </a:moveTo>
                  <a:lnTo>
                    <a:pt x="6510" y="22584"/>
                  </a:lnTo>
                  <a:lnTo>
                    <a:pt x="5846" y="22584"/>
                  </a:lnTo>
                  <a:lnTo>
                    <a:pt x="5846" y="21986"/>
                  </a:lnTo>
                  <a:close/>
                  <a:moveTo>
                    <a:pt x="1994" y="23182"/>
                  </a:moveTo>
                  <a:lnTo>
                    <a:pt x="1994" y="23780"/>
                  </a:lnTo>
                  <a:lnTo>
                    <a:pt x="1396" y="23780"/>
                  </a:lnTo>
                  <a:lnTo>
                    <a:pt x="1396" y="23182"/>
                  </a:lnTo>
                  <a:close/>
                  <a:moveTo>
                    <a:pt x="4252" y="23182"/>
                  </a:moveTo>
                  <a:lnTo>
                    <a:pt x="4252" y="23780"/>
                  </a:lnTo>
                  <a:lnTo>
                    <a:pt x="3654" y="23780"/>
                  </a:lnTo>
                  <a:lnTo>
                    <a:pt x="3654" y="23182"/>
                  </a:lnTo>
                  <a:close/>
                  <a:moveTo>
                    <a:pt x="6510" y="23182"/>
                  </a:moveTo>
                  <a:lnTo>
                    <a:pt x="6510" y="23780"/>
                  </a:lnTo>
                  <a:lnTo>
                    <a:pt x="5846" y="23780"/>
                  </a:lnTo>
                  <a:lnTo>
                    <a:pt x="5846" y="23182"/>
                  </a:lnTo>
                  <a:close/>
                  <a:moveTo>
                    <a:pt x="1994" y="24377"/>
                  </a:moveTo>
                  <a:lnTo>
                    <a:pt x="1994" y="24643"/>
                  </a:lnTo>
                  <a:lnTo>
                    <a:pt x="1396" y="24643"/>
                  </a:lnTo>
                  <a:lnTo>
                    <a:pt x="1396" y="24377"/>
                  </a:lnTo>
                  <a:close/>
                  <a:moveTo>
                    <a:pt x="4252" y="24377"/>
                  </a:moveTo>
                  <a:lnTo>
                    <a:pt x="4252" y="24643"/>
                  </a:lnTo>
                  <a:lnTo>
                    <a:pt x="3654" y="24643"/>
                  </a:lnTo>
                  <a:lnTo>
                    <a:pt x="3654" y="24377"/>
                  </a:lnTo>
                  <a:close/>
                  <a:moveTo>
                    <a:pt x="6510" y="24377"/>
                  </a:moveTo>
                  <a:lnTo>
                    <a:pt x="6510" y="24643"/>
                  </a:lnTo>
                  <a:lnTo>
                    <a:pt x="5846" y="24643"/>
                  </a:lnTo>
                  <a:lnTo>
                    <a:pt x="5846" y="24377"/>
                  </a:lnTo>
                  <a:close/>
                  <a:moveTo>
                    <a:pt x="3721" y="1"/>
                  </a:moveTo>
                  <a:lnTo>
                    <a:pt x="1728" y="2591"/>
                  </a:lnTo>
                  <a:lnTo>
                    <a:pt x="1728" y="3986"/>
                  </a:lnTo>
                  <a:lnTo>
                    <a:pt x="864" y="3986"/>
                  </a:lnTo>
                  <a:lnTo>
                    <a:pt x="864" y="6576"/>
                  </a:lnTo>
                  <a:lnTo>
                    <a:pt x="1" y="6576"/>
                  </a:lnTo>
                  <a:lnTo>
                    <a:pt x="1" y="26437"/>
                  </a:lnTo>
                  <a:lnTo>
                    <a:pt x="7440" y="26437"/>
                  </a:lnTo>
                  <a:lnTo>
                    <a:pt x="7440" y="6576"/>
                  </a:lnTo>
                  <a:lnTo>
                    <a:pt x="6577" y="6576"/>
                  </a:lnTo>
                  <a:lnTo>
                    <a:pt x="6577" y="3986"/>
                  </a:lnTo>
                  <a:lnTo>
                    <a:pt x="5713" y="3986"/>
                  </a:lnTo>
                  <a:lnTo>
                    <a:pt x="5713" y="2591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8;p59"/>
            <p:cNvSpPr/>
            <p:nvPr/>
          </p:nvSpPr>
          <p:spPr>
            <a:xfrm>
              <a:off x="7053491" y="3607119"/>
              <a:ext cx="573240" cy="154513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0" y="6243"/>
                  </a:moveTo>
                  <a:lnTo>
                    <a:pt x="6930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0" y="6243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0" y="8306"/>
                  </a:moveTo>
                  <a:lnTo>
                    <a:pt x="6930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0" y="8306"/>
                  </a:moveTo>
                  <a:lnTo>
                    <a:pt x="10780" y="9351"/>
                  </a:lnTo>
                  <a:lnTo>
                    <a:pt x="9735" y="9351"/>
                  </a:lnTo>
                  <a:lnTo>
                    <a:pt x="9735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0" y="10368"/>
                  </a:moveTo>
                  <a:lnTo>
                    <a:pt x="6930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0" y="10368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0" y="12431"/>
                  </a:moveTo>
                  <a:lnTo>
                    <a:pt x="6930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0" y="12431"/>
                  </a:moveTo>
                  <a:lnTo>
                    <a:pt x="10780" y="13476"/>
                  </a:lnTo>
                  <a:lnTo>
                    <a:pt x="9735" y="13476"/>
                  </a:lnTo>
                  <a:lnTo>
                    <a:pt x="9735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0" y="14493"/>
                  </a:moveTo>
                  <a:lnTo>
                    <a:pt x="6930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0" y="14493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0" y="16556"/>
                  </a:moveTo>
                  <a:lnTo>
                    <a:pt x="6930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0" y="16556"/>
                  </a:moveTo>
                  <a:lnTo>
                    <a:pt x="10780" y="17601"/>
                  </a:lnTo>
                  <a:lnTo>
                    <a:pt x="9735" y="17601"/>
                  </a:lnTo>
                  <a:lnTo>
                    <a:pt x="9735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0" y="18618"/>
                  </a:moveTo>
                  <a:lnTo>
                    <a:pt x="6930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0" y="18618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0" y="20681"/>
                  </a:moveTo>
                  <a:lnTo>
                    <a:pt x="6930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0" y="20681"/>
                  </a:moveTo>
                  <a:lnTo>
                    <a:pt x="10780" y="21726"/>
                  </a:lnTo>
                  <a:lnTo>
                    <a:pt x="9735" y="21726"/>
                  </a:lnTo>
                  <a:lnTo>
                    <a:pt x="9735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0" y="22743"/>
                  </a:moveTo>
                  <a:lnTo>
                    <a:pt x="6930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0" y="22743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0" y="24806"/>
                  </a:moveTo>
                  <a:lnTo>
                    <a:pt x="6930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0" y="24806"/>
                  </a:moveTo>
                  <a:lnTo>
                    <a:pt x="10780" y="25851"/>
                  </a:lnTo>
                  <a:lnTo>
                    <a:pt x="9735" y="25851"/>
                  </a:lnTo>
                  <a:lnTo>
                    <a:pt x="9735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0" y="26868"/>
                  </a:moveTo>
                  <a:lnTo>
                    <a:pt x="6930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0" y="26868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0" y="28931"/>
                  </a:moveTo>
                  <a:lnTo>
                    <a:pt x="6930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0" y="28931"/>
                  </a:moveTo>
                  <a:lnTo>
                    <a:pt x="10780" y="29976"/>
                  </a:lnTo>
                  <a:lnTo>
                    <a:pt x="9735" y="29976"/>
                  </a:lnTo>
                  <a:lnTo>
                    <a:pt x="9735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0" y="30993"/>
                  </a:moveTo>
                  <a:lnTo>
                    <a:pt x="6930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0" y="30993"/>
                  </a:moveTo>
                  <a:lnTo>
                    <a:pt x="10780" y="31516"/>
                  </a:lnTo>
                  <a:lnTo>
                    <a:pt x="9735" y="31516"/>
                  </a:lnTo>
                  <a:lnTo>
                    <a:pt x="9735" y="30993"/>
                  </a:lnTo>
                  <a:close/>
                  <a:moveTo>
                    <a:pt x="12733" y="1"/>
                  </a:moveTo>
                  <a:lnTo>
                    <a:pt x="0" y="4401"/>
                  </a:lnTo>
                  <a:lnTo>
                    <a:pt x="0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63"/>
          <p:cNvSpPr txBox="1">
            <a:spLocks noGrp="1"/>
          </p:cNvSpPr>
          <p:nvPr>
            <p:ph type="title"/>
          </p:nvPr>
        </p:nvSpPr>
        <p:spPr>
          <a:xfrm>
            <a:off x="94440" y="165735"/>
            <a:ext cx="4530900" cy="25611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Wind </a:t>
            </a:r>
            <a:br>
              <a:rPr lang="en-GB" dirty="0" smtClean="0"/>
            </a:br>
            <a:r>
              <a:rPr lang="en-GB" dirty="0" smtClean="0"/>
              <a:t>Turbine </a:t>
            </a:r>
            <a:br>
              <a:rPr lang="en-GB" dirty="0" smtClean="0"/>
            </a:br>
            <a:r>
              <a:rPr lang="en-GB" dirty="0" smtClean="0"/>
              <a:t>Working</a:t>
            </a:r>
            <a:br>
              <a:rPr lang="en-GB" dirty="0" smtClean="0"/>
            </a:br>
            <a:r>
              <a:rPr lang="en-GB" dirty="0" smtClean="0"/>
              <a:t>Animation</a:t>
            </a:r>
            <a:endParaRPr dirty="0"/>
          </a:p>
        </p:txBody>
      </p:sp>
      <p:sp>
        <p:nvSpPr>
          <p:cNvPr id="893" name="Google Shape;893;p63"/>
          <p:cNvSpPr txBox="1">
            <a:spLocks noGrp="1"/>
          </p:cNvSpPr>
          <p:nvPr>
            <p:ph type="subTitle" idx="1"/>
          </p:nvPr>
        </p:nvSpPr>
        <p:spPr>
          <a:xfrm>
            <a:off x="86820" y="2726875"/>
            <a:ext cx="45309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Generation to Usage</a:t>
            </a:r>
            <a:endParaRPr dirty="0"/>
          </a:p>
        </p:txBody>
      </p:sp>
      <p:sp>
        <p:nvSpPr>
          <p:cNvPr id="895" name="Google Shape;895;p63"/>
          <p:cNvSpPr/>
          <p:nvPr/>
        </p:nvSpPr>
        <p:spPr>
          <a:xfrm>
            <a:off x="4911850" y="772950"/>
            <a:ext cx="2780532" cy="78204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VID-20241022-WA01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2512" y="336100"/>
            <a:ext cx="6211147" cy="4781550"/>
          </a:xfrm>
          <a:prstGeom prst="round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892" grpId="0"/>
      <p:bldP spid="89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66"/>
          <p:cNvSpPr/>
          <p:nvPr/>
        </p:nvSpPr>
        <p:spPr>
          <a:xfrm>
            <a:off x="3917700" y="2874325"/>
            <a:ext cx="1308600" cy="130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lt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69" name="Google Shape;969;p66"/>
          <p:cNvSpPr/>
          <p:nvPr/>
        </p:nvSpPr>
        <p:spPr>
          <a:xfrm>
            <a:off x="6441025" y="2874325"/>
            <a:ext cx="1308600" cy="130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lt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70" name="Google Shape;970;p66"/>
          <p:cNvSpPr/>
          <p:nvPr/>
        </p:nvSpPr>
        <p:spPr>
          <a:xfrm>
            <a:off x="1394375" y="2874325"/>
            <a:ext cx="1308600" cy="130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chemeClr val="lt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71" name="Google Shape;971;p66"/>
          <p:cNvSpPr/>
          <p:nvPr/>
        </p:nvSpPr>
        <p:spPr>
          <a:xfrm rot="17327263">
            <a:off x="3764400" y="2720575"/>
            <a:ext cx="1615800" cy="1615800"/>
          </a:xfrm>
          <a:prstGeom prst="blockArc">
            <a:avLst>
              <a:gd name="adj1" fmla="val 2522150"/>
              <a:gd name="adj2" fmla="val 5337109"/>
              <a:gd name="adj3" fmla="val 18790"/>
            </a:avLst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6"/>
          <p:cNvSpPr txBox="1">
            <a:spLocks noGrp="1"/>
          </p:cNvSpPr>
          <p:nvPr>
            <p:ph type="title" idx="9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 smtClean="0"/>
              <a:t>Wind Turbines Over the Years</a:t>
            </a:r>
            <a:endParaRPr sz="3000" dirty="0"/>
          </a:p>
        </p:txBody>
      </p:sp>
      <p:sp>
        <p:nvSpPr>
          <p:cNvPr id="975" name="Google Shape;975;p66"/>
          <p:cNvSpPr txBox="1">
            <a:spLocks noGrp="1"/>
          </p:cNvSpPr>
          <p:nvPr>
            <p:ph type="subTitle" idx="5"/>
          </p:nvPr>
        </p:nvSpPr>
        <p:spPr>
          <a:xfrm>
            <a:off x="817924" y="1430111"/>
            <a:ext cx="7931938" cy="7168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sz="1800" dirty="0"/>
              <a:t>Wind turbines are vital for global power generation, harnessing renewable energy to reduce fossil fuel dependence.</a:t>
            </a:r>
            <a:endParaRPr sz="1800" dirty="0"/>
          </a:p>
        </p:txBody>
      </p:sp>
      <p:sp>
        <p:nvSpPr>
          <p:cNvPr id="977" name="Google Shape;977;p66"/>
          <p:cNvSpPr txBox="1">
            <a:spLocks noGrp="1"/>
          </p:cNvSpPr>
          <p:nvPr>
            <p:ph type="title" idx="7"/>
          </p:nvPr>
        </p:nvSpPr>
        <p:spPr>
          <a:xfrm>
            <a:off x="3406075" y="2250876"/>
            <a:ext cx="2459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1950-1999</a:t>
            </a:r>
            <a:endParaRPr dirty="0"/>
          </a:p>
        </p:txBody>
      </p:sp>
      <p:sp>
        <p:nvSpPr>
          <p:cNvPr id="978" name="Google Shape;978;p66"/>
          <p:cNvSpPr txBox="1">
            <a:spLocks noGrp="1"/>
          </p:cNvSpPr>
          <p:nvPr>
            <p:ph type="title" idx="8"/>
          </p:nvPr>
        </p:nvSpPr>
        <p:spPr>
          <a:xfrm>
            <a:off x="5865775" y="2250876"/>
            <a:ext cx="2459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2000-Present</a:t>
            </a:r>
            <a:endParaRPr dirty="0"/>
          </a:p>
        </p:txBody>
      </p:sp>
      <p:sp>
        <p:nvSpPr>
          <p:cNvPr id="979" name="Google Shape;979;p66"/>
          <p:cNvSpPr/>
          <p:nvPr/>
        </p:nvSpPr>
        <p:spPr>
          <a:xfrm rot="12406964">
            <a:off x="6287725" y="2720575"/>
            <a:ext cx="1615800" cy="1615800"/>
          </a:xfrm>
          <a:prstGeom prst="blockArc">
            <a:avLst>
              <a:gd name="adj1" fmla="val 1697217"/>
              <a:gd name="adj2" fmla="val 10870510"/>
              <a:gd name="adj3" fmla="val 19371"/>
            </a:avLst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6"/>
          <p:cNvSpPr/>
          <p:nvPr/>
        </p:nvSpPr>
        <p:spPr>
          <a:xfrm>
            <a:off x="1241075" y="2720575"/>
            <a:ext cx="1615800" cy="1615800"/>
          </a:xfrm>
          <a:prstGeom prst="blockArc">
            <a:avLst>
              <a:gd name="adj1" fmla="val 21087103"/>
              <a:gd name="adj2" fmla="val 21595735"/>
              <a:gd name="adj3" fmla="val 18825"/>
            </a:avLst>
          </a:prstGeom>
          <a:gradFill>
            <a:gsLst>
              <a:gs pos="0">
                <a:schemeClr val="lt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6"/>
          <p:cNvSpPr txBox="1">
            <a:spLocks noGrp="1"/>
          </p:cNvSpPr>
          <p:nvPr>
            <p:ph type="title"/>
          </p:nvPr>
        </p:nvSpPr>
        <p:spPr>
          <a:xfrm>
            <a:off x="6510475" y="3136229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40%</a:t>
            </a:r>
            <a:endParaRPr dirty="0"/>
          </a:p>
        </p:txBody>
      </p:sp>
      <p:sp>
        <p:nvSpPr>
          <p:cNvPr id="982" name="Google Shape;982;p66"/>
          <p:cNvSpPr txBox="1">
            <a:spLocks noGrp="1"/>
          </p:cNvSpPr>
          <p:nvPr>
            <p:ph type="title" idx="2"/>
          </p:nvPr>
        </p:nvSpPr>
        <p:spPr>
          <a:xfrm>
            <a:off x="3986848" y="3136222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</a:t>
            </a:r>
            <a:r>
              <a:rPr lang="en" dirty="0"/>
              <a:t>%</a:t>
            </a:r>
            <a:endParaRPr dirty="0"/>
          </a:p>
        </p:txBody>
      </p:sp>
      <p:sp>
        <p:nvSpPr>
          <p:cNvPr id="983" name="Google Shape;983;p66"/>
          <p:cNvSpPr txBox="1">
            <a:spLocks noGrp="1"/>
          </p:cNvSpPr>
          <p:nvPr>
            <p:ph type="title" idx="4"/>
          </p:nvPr>
        </p:nvSpPr>
        <p:spPr>
          <a:xfrm>
            <a:off x="1463225" y="3136227"/>
            <a:ext cx="11703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2%</a:t>
            </a:r>
            <a:endParaRPr dirty="0"/>
          </a:p>
        </p:txBody>
      </p:sp>
      <p:sp>
        <p:nvSpPr>
          <p:cNvPr id="20" name="Google Shape;976;p66"/>
          <p:cNvSpPr txBox="1">
            <a:spLocks/>
          </p:cNvSpPr>
          <p:nvPr/>
        </p:nvSpPr>
        <p:spPr>
          <a:xfrm>
            <a:off x="971525" y="2262409"/>
            <a:ext cx="24597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None/>
              <a:defRPr sz="2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 smtClean="0"/>
              <a:t>1900-1949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0" animBg="1"/>
      <p:bldP spid="969" grpId="0" animBg="1"/>
      <p:bldP spid="970" grpId="0" animBg="1"/>
      <p:bldP spid="971" grpId="0" animBg="1"/>
      <p:bldP spid="974" grpId="0"/>
      <p:bldP spid="975" grpId="0" build="p"/>
      <p:bldP spid="977" grpId="0"/>
      <p:bldP spid="978" grpId="0"/>
      <p:bldP spid="979" grpId="0" animBg="1"/>
      <p:bldP spid="980" grpId="0" animBg="1"/>
      <p:bldP spid="981" grpId="0"/>
      <p:bldP spid="982" grpId="0"/>
      <p:bldP spid="983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7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Comparison</a:t>
            </a:r>
            <a:endParaRPr dirty="0"/>
          </a:p>
        </p:txBody>
      </p:sp>
      <p:graphicFrame>
        <p:nvGraphicFramePr>
          <p:cNvPr id="1245" name="Google Shape;1245;p76"/>
          <p:cNvGraphicFramePr/>
          <p:nvPr>
            <p:extLst>
              <p:ext uri="{D42A27DB-BD31-4B8C-83A1-F6EECF244321}">
                <p14:modId xmlns:p14="http://schemas.microsoft.com/office/powerpoint/2010/main" val="2402730199"/>
              </p:ext>
            </p:extLst>
          </p:nvPr>
        </p:nvGraphicFramePr>
        <p:xfrm>
          <a:off x="1245243" y="1479677"/>
          <a:ext cx="6901230" cy="2916834"/>
        </p:xfrm>
        <a:graphic>
          <a:graphicData uri="http://schemas.openxmlformats.org/drawingml/2006/table">
            <a:tbl>
              <a:tblPr>
                <a:noFill/>
                <a:tableStyleId>{EDECC994-285A-4EEA-8DE8-844876A956F6}</a:tableStyleId>
              </a:tblPr>
              <a:tblGrid>
                <a:gridCol w="3450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06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401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Advantages</a:t>
                      </a:r>
                      <a:endParaRPr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Disadvantages</a:t>
                      </a:r>
                      <a:endParaRPr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298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Renewable Energy Source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High Initial Costs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298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Technological Advancements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Intermittent Energy Production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199761"/>
                  </a:ext>
                </a:extLst>
              </a:tr>
              <a:tr h="501298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Low Operating Costs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Impact on Wildlife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8539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0" i="0" dirty="0" smtClean="0">
                          <a:latin typeface="+mn-lt"/>
                        </a:rPr>
                        <a:t>Land Use Flexibility</a:t>
                      </a: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dirty="0" smtClean="0">
                          <a:latin typeface="+mn-lt"/>
                        </a:rPr>
                        <a:t>Visual Impact</a:t>
                      </a:r>
                      <a:endParaRPr lang="en-GB" sz="1400" b="0" i="0" dirty="0" smtClean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dirty="0">
                        <a:solidFill>
                          <a:schemeClr val="dk1"/>
                        </a:solidFill>
                        <a:latin typeface="+mn-lt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79"/>
          <p:cNvSpPr/>
          <p:nvPr/>
        </p:nvSpPr>
        <p:spPr>
          <a:xfrm>
            <a:off x="4483875" y="2462400"/>
            <a:ext cx="2094950" cy="725025"/>
          </a:xfrm>
          <a:custGeom>
            <a:avLst/>
            <a:gdLst/>
            <a:ahLst/>
            <a:cxnLst/>
            <a:rect l="l" t="t" r="r" b="b"/>
            <a:pathLst>
              <a:path w="83798" h="29001" extrusionOk="0">
                <a:moveTo>
                  <a:pt x="43061" y="1"/>
                </a:moveTo>
                <a:lnTo>
                  <a:pt x="42299" y="39"/>
                </a:lnTo>
                <a:lnTo>
                  <a:pt x="41575" y="77"/>
                </a:lnTo>
                <a:lnTo>
                  <a:pt x="40851" y="191"/>
                </a:lnTo>
                <a:lnTo>
                  <a:pt x="40165" y="344"/>
                </a:lnTo>
                <a:lnTo>
                  <a:pt x="39479" y="534"/>
                </a:lnTo>
                <a:lnTo>
                  <a:pt x="38831" y="725"/>
                </a:lnTo>
                <a:lnTo>
                  <a:pt x="38221" y="992"/>
                </a:lnTo>
                <a:lnTo>
                  <a:pt x="37612" y="1258"/>
                </a:lnTo>
                <a:lnTo>
                  <a:pt x="37002" y="1563"/>
                </a:lnTo>
                <a:lnTo>
                  <a:pt x="36468" y="1906"/>
                </a:lnTo>
                <a:lnTo>
                  <a:pt x="35897" y="2249"/>
                </a:lnTo>
                <a:lnTo>
                  <a:pt x="35401" y="2630"/>
                </a:lnTo>
                <a:lnTo>
                  <a:pt x="34906" y="3011"/>
                </a:lnTo>
                <a:lnTo>
                  <a:pt x="34449" y="3431"/>
                </a:lnTo>
                <a:lnTo>
                  <a:pt x="33991" y="3850"/>
                </a:lnTo>
                <a:lnTo>
                  <a:pt x="33572" y="4269"/>
                </a:lnTo>
                <a:lnTo>
                  <a:pt x="33153" y="4688"/>
                </a:lnTo>
                <a:lnTo>
                  <a:pt x="32429" y="5603"/>
                </a:lnTo>
                <a:lnTo>
                  <a:pt x="31819" y="6517"/>
                </a:lnTo>
                <a:lnTo>
                  <a:pt x="31324" y="7394"/>
                </a:lnTo>
                <a:lnTo>
                  <a:pt x="30905" y="8270"/>
                </a:lnTo>
                <a:lnTo>
                  <a:pt x="30600" y="9070"/>
                </a:lnTo>
                <a:lnTo>
                  <a:pt x="29990" y="8956"/>
                </a:lnTo>
                <a:lnTo>
                  <a:pt x="29304" y="8880"/>
                </a:lnTo>
                <a:lnTo>
                  <a:pt x="28390" y="8766"/>
                </a:lnTo>
                <a:lnTo>
                  <a:pt x="27361" y="8727"/>
                </a:lnTo>
                <a:lnTo>
                  <a:pt x="26180" y="8689"/>
                </a:lnTo>
                <a:lnTo>
                  <a:pt x="25532" y="8727"/>
                </a:lnTo>
                <a:lnTo>
                  <a:pt x="24884" y="8766"/>
                </a:lnTo>
                <a:lnTo>
                  <a:pt x="24236" y="8842"/>
                </a:lnTo>
                <a:lnTo>
                  <a:pt x="23588" y="8956"/>
                </a:lnTo>
                <a:lnTo>
                  <a:pt x="22940" y="9070"/>
                </a:lnTo>
                <a:lnTo>
                  <a:pt x="22293" y="9261"/>
                </a:lnTo>
                <a:lnTo>
                  <a:pt x="21645" y="9451"/>
                </a:lnTo>
                <a:lnTo>
                  <a:pt x="20997" y="9718"/>
                </a:lnTo>
                <a:lnTo>
                  <a:pt x="20387" y="9985"/>
                </a:lnTo>
                <a:lnTo>
                  <a:pt x="19816" y="10328"/>
                </a:lnTo>
                <a:lnTo>
                  <a:pt x="19282" y="10709"/>
                </a:lnTo>
                <a:lnTo>
                  <a:pt x="18749" y="11166"/>
                </a:lnTo>
                <a:lnTo>
                  <a:pt x="18291" y="11662"/>
                </a:lnTo>
                <a:lnTo>
                  <a:pt x="17872" y="12233"/>
                </a:lnTo>
                <a:lnTo>
                  <a:pt x="17491" y="12843"/>
                </a:lnTo>
                <a:lnTo>
                  <a:pt x="17186" y="13567"/>
                </a:lnTo>
                <a:lnTo>
                  <a:pt x="16920" y="14329"/>
                </a:lnTo>
                <a:lnTo>
                  <a:pt x="16729" y="15168"/>
                </a:lnTo>
                <a:lnTo>
                  <a:pt x="16615" y="16044"/>
                </a:lnTo>
                <a:lnTo>
                  <a:pt x="16577" y="17035"/>
                </a:lnTo>
                <a:lnTo>
                  <a:pt x="16005" y="17073"/>
                </a:lnTo>
                <a:lnTo>
                  <a:pt x="15395" y="17149"/>
                </a:lnTo>
                <a:lnTo>
                  <a:pt x="14519" y="17301"/>
                </a:lnTo>
                <a:lnTo>
                  <a:pt x="13528" y="17492"/>
                </a:lnTo>
                <a:lnTo>
                  <a:pt x="12385" y="17797"/>
                </a:lnTo>
                <a:lnTo>
                  <a:pt x="11089" y="18178"/>
                </a:lnTo>
                <a:lnTo>
                  <a:pt x="10441" y="18445"/>
                </a:lnTo>
                <a:lnTo>
                  <a:pt x="9756" y="18711"/>
                </a:lnTo>
                <a:lnTo>
                  <a:pt x="9070" y="19016"/>
                </a:lnTo>
                <a:lnTo>
                  <a:pt x="8384" y="19359"/>
                </a:lnTo>
                <a:lnTo>
                  <a:pt x="7698" y="19740"/>
                </a:lnTo>
                <a:lnTo>
                  <a:pt x="6974" y="20160"/>
                </a:lnTo>
                <a:lnTo>
                  <a:pt x="6288" y="20617"/>
                </a:lnTo>
                <a:lnTo>
                  <a:pt x="5602" y="21112"/>
                </a:lnTo>
                <a:lnTo>
                  <a:pt x="4916" y="21646"/>
                </a:lnTo>
                <a:lnTo>
                  <a:pt x="4268" y="22217"/>
                </a:lnTo>
                <a:lnTo>
                  <a:pt x="3620" y="22865"/>
                </a:lnTo>
                <a:lnTo>
                  <a:pt x="3011" y="23551"/>
                </a:lnTo>
                <a:lnTo>
                  <a:pt x="2401" y="24313"/>
                </a:lnTo>
                <a:lnTo>
                  <a:pt x="1867" y="25075"/>
                </a:lnTo>
                <a:lnTo>
                  <a:pt x="1334" y="25952"/>
                </a:lnTo>
                <a:lnTo>
                  <a:pt x="839" y="26828"/>
                </a:lnTo>
                <a:lnTo>
                  <a:pt x="419" y="27819"/>
                </a:lnTo>
                <a:lnTo>
                  <a:pt x="0" y="28848"/>
                </a:lnTo>
                <a:lnTo>
                  <a:pt x="83797" y="29000"/>
                </a:lnTo>
                <a:lnTo>
                  <a:pt x="83797" y="28734"/>
                </a:lnTo>
                <a:lnTo>
                  <a:pt x="83797" y="28429"/>
                </a:lnTo>
                <a:lnTo>
                  <a:pt x="83759" y="28010"/>
                </a:lnTo>
                <a:lnTo>
                  <a:pt x="83683" y="27552"/>
                </a:lnTo>
                <a:lnTo>
                  <a:pt x="83492" y="27019"/>
                </a:lnTo>
                <a:lnTo>
                  <a:pt x="83264" y="26447"/>
                </a:lnTo>
                <a:lnTo>
                  <a:pt x="82882" y="25837"/>
                </a:lnTo>
                <a:lnTo>
                  <a:pt x="82692" y="25494"/>
                </a:lnTo>
                <a:lnTo>
                  <a:pt x="82425" y="25190"/>
                </a:lnTo>
                <a:lnTo>
                  <a:pt x="82120" y="24885"/>
                </a:lnTo>
                <a:lnTo>
                  <a:pt x="81815" y="24580"/>
                </a:lnTo>
                <a:lnTo>
                  <a:pt x="81434" y="24275"/>
                </a:lnTo>
                <a:lnTo>
                  <a:pt x="81053" y="23970"/>
                </a:lnTo>
                <a:lnTo>
                  <a:pt x="80596" y="23665"/>
                </a:lnTo>
                <a:lnTo>
                  <a:pt x="80101" y="23360"/>
                </a:lnTo>
                <a:lnTo>
                  <a:pt x="79529" y="23094"/>
                </a:lnTo>
                <a:lnTo>
                  <a:pt x="78957" y="22865"/>
                </a:lnTo>
                <a:lnTo>
                  <a:pt x="78310" y="22598"/>
                </a:lnTo>
                <a:lnTo>
                  <a:pt x="77586" y="22370"/>
                </a:lnTo>
                <a:lnTo>
                  <a:pt x="76862" y="22179"/>
                </a:lnTo>
                <a:lnTo>
                  <a:pt x="76023" y="21989"/>
                </a:lnTo>
                <a:lnTo>
                  <a:pt x="75147" y="21836"/>
                </a:lnTo>
                <a:lnTo>
                  <a:pt x="74194" y="21722"/>
                </a:lnTo>
                <a:lnTo>
                  <a:pt x="74347" y="21417"/>
                </a:lnTo>
                <a:lnTo>
                  <a:pt x="74461" y="21112"/>
                </a:lnTo>
                <a:lnTo>
                  <a:pt x="74613" y="20693"/>
                </a:lnTo>
                <a:lnTo>
                  <a:pt x="74728" y="20160"/>
                </a:lnTo>
                <a:lnTo>
                  <a:pt x="74842" y="19512"/>
                </a:lnTo>
                <a:lnTo>
                  <a:pt x="74880" y="18826"/>
                </a:lnTo>
                <a:lnTo>
                  <a:pt x="74880" y="18064"/>
                </a:lnTo>
                <a:lnTo>
                  <a:pt x="74804" y="17644"/>
                </a:lnTo>
                <a:lnTo>
                  <a:pt x="74728" y="17225"/>
                </a:lnTo>
                <a:lnTo>
                  <a:pt x="74613" y="16806"/>
                </a:lnTo>
                <a:lnTo>
                  <a:pt x="74499" y="16387"/>
                </a:lnTo>
                <a:lnTo>
                  <a:pt x="74308" y="15930"/>
                </a:lnTo>
                <a:lnTo>
                  <a:pt x="74080" y="15472"/>
                </a:lnTo>
                <a:lnTo>
                  <a:pt x="73851" y="15015"/>
                </a:lnTo>
                <a:lnTo>
                  <a:pt x="73546" y="14558"/>
                </a:lnTo>
                <a:lnTo>
                  <a:pt x="73165" y="14101"/>
                </a:lnTo>
                <a:lnTo>
                  <a:pt x="72784" y="13643"/>
                </a:lnTo>
                <a:lnTo>
                  <a:pt x="72327" y="13186"/>
                </a:lnTo>
                <a:lnTo>
                  <a:pt x="71832" y="12691"/>
                </a:lnTo>
                <a:lnTo>
                  <a:pt x="71260" y="12233"/>
                </a:lnTo>
                <a:lnTo>
                  <a:pt x="70612" y="11776"/>
                </a:lnTo>
                <a:lnTo>
                  <a:pt x="69926" y="11357"/>
                </a:lnTo>
                <a:lnTo>
                  <a:pt x="69164" y="10900"/>
                </a:lnTo>
                <a:lnTo>
                  <a:pt x="68402" y="10480"/>
                </a:lnTo>
                <a:lnTo>
                  <a:pt x="67640" y="10137"/>
                </a:lnTo>
                <a:lnTo>
                  <a:pt x="66878" y="9833"/>
                </a:lnTo>
                <a:lnTo>
                  <a:pt x="66154" y="9604"/>
                </a:lnTo>
                <a:lnTo>
                  <a:pt x="65468" y="9413"/>
                </a:lnTo>
                <a:lnTo>
                  <a:pt x="64782" y="9261"/>
                </a:lnTo>
                <a:lnTo>
                  <a:pt x="64134" y="9147"/>
                </a:lnTo>
                <a:lnTo>
                  <a:pt x="63486" y="9108"/>
                </a:lnTo>
                <a:lnTo>
                  <a:pt x="62876" y="9070"/>
                </a:lnTo>
                <a:lnTo>
                  <a:pt x="62305" y="9070"/>
                </a:lnTo>
                <a:lnTo>
                  <a:pt x="61733" y="9147"/>
                </a:lnTo>
                <a:lnTo>
                  <a:pt x="61200" y="9223"/>
                </a:lnTo>
                <a:lnTo>
                  <a:pt x="60666" y="9299"/>
                </a:lnTo>
                <a:lnTo>
                  <a:pt x="60171" y="9413"/>
                </a:lnTo>
                <a:lnTo>
                  <a:pt x="59714" y="9566"/>
                </a:lnTo>
                <a:lnTo>
                  <a:pt x="59256" y="9718"/>
                </a:lnTo>
                <a:lnTo>
                  <a:pt x="58456" y="10061"/>
                </a:lnTo>
                <a:lnTo>
                  <a:pt x="57732" y="10442"/>
                </a:lnTo>
                <a:lnTo>
                  <a:pt x="57122" y="10861"/>
                </a:lnTo>
                <a:lnTo>
                  <a:pt x="56627" y="11204"/>
                </a:lnTo>
                <a:lnTo>
                  <a:pt x="56246" y="11547"/>
                </a:lnTo>
                <a:lnTo>
                  <a:pt x="55941" y="11814"/>
                </a:lnTo>
                <a:lnTo>
                  <a:pt x="55712" y="12043"/>
                </a:lnTo>
                <a:lnTo>
                  <a:pt x="55750" y="11700"/>
                </a:lnTo>
                <a:lnTo>
                  <a:pt x="55712" y="11242"/>
                </a:lnTo>
                <a:lnTo>
                  <a:pt x="55674" y="10671"/>
                </a:lnTo>
                <a:lnTo>
                  <a:pt x="55560" y="9947"/>
                </a:lnTo>
                <a:lnTo>
                  <a:pt x="55407" y="9185"/>
                </a:lnTo>
                <a:lnTo>
                  <a:pt x="55179" y="8308"/>
                </a:lnTo>
                <a:lnTo>
                  <a:pt x="54874" y="7394"/>
                </a:lnTo>
                <a:lnTo>
                  <a:pt x="54645" y="6898"/>
                </a:lnTo>
                <a:lnTo>
                  <a:pt x="54417" y="6441"/>
                </a:lnTo>
                <a:lnTo>
                  <a:pt x="54150" y="5946"/>
                </a:lnTo>
                <a:lnTo>
                  <a:pt x="53883" y="5450"/>
                </a:lnTo>
                <a:lnTo>
                  <a:pt x="53540" y="4993"/>
                </a:lnTo>
                <a:lnTo>
                  <a:pt x="53159" y="4498"/>
                </a:lnTo>
                <a:lnTo>
                  <a:pt x="52778" y="4040"/>
                </a:lnTo>
                <a:lnTo>
                  <a:pt x="52321" y="3583"/>
                </a:lnTo>
                <a:lnTo>
                  <a:pt x="51864" y="3126"/>
                </a:lnTo>
                <a:lnTo>
                  <a:pt x="51330" y="2707"/>
                </a:lnTo>
                <a:lnTo>
                  <a:pt x="50758" y="2287"/>
                </a:lnTo>
                <a:lnTo>
                  <a:pt x="50111" y="1906"/>
                </a:lnTo>
                <a:lnTo>
                  <a:pt x="49463" y="1563"/>
                </a:lnTo>
                <a:lnTo>
                  <a:pt x="48739" y="1220"/>
                </a:lnTo>
                <a:lnTo>
                  <a:pt x="47939" y="916"/>
                </a:lnTo>
                <a:lnTo>
                  <a:pt x="47138" y="611"/>
                </a:lnTo>
                <a:lnTo>
                  <a:pt x="46262" y="382"/>
                </a:lnTo>
                <a:lnTo>
                  <a:pt x="45423" y="230"/>
                </a:lnTo>
                <a:lnTo>
                  <a:pt x="44623" y="115"/>
                </a:lnTo>
                <a:lnTo>
                  <a:pt x="43823" y="39"/>
                </a:lnTo>
                <a:lnTo>
                  <a:pt x="43061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79"/>
          <p:cNvSpPr/>
          <p:nvPr/>
        </p:nvSpPr>
        <p:spPr>
          <a:xfrm>
            <a:off x="6578814" y="1881275"/>
            <a:ext cx="1534284" cy="581118"/>
          </a:xfrm>
          <a:custGeom>
            <a:avLst/>
            <a:gdLst/>
            <a:ahLst/>
            <a:cxnLst/>
            <a:rect l="l" t="t" r="r" b="b"/>
            <a:pathLst>
              <a:path w="44472" h="16844" extrusionOk="0">
                <a:moveTo>
                  <a:pt x="23437" y="0"/>
                </a:moveTo>
                <a:lnTo>
                  <a:pt x="22903" y="38"/>
                </a:lnTo>
                <a:lnTo>
                  <a:pt x="22370" y="76"/>
                </a:lnTo>
                <a:lnTo>
                  <a:pt x="21874" y="152"/>
                </a:lnTo>
                <a:lnTo>
                  <a:pt x="21341" y="229"/>
                </a:lnTo>
                <a:lnTo>
                  <a:pt x="20845" y="381"/>
                </a:lnTo>
                <a:lnTo>
                  <a:pt x="20388" y="495"/>
                </a:lnTo>
                <a:lnTo>
                  <a:pt x="19893" y="686"/>
                </a:lnTo>
                <a:lnTo>
                  <a:pt x="19435" y="876"/>
                </a:lnTo>
                <a:lnTo>
                  <a:pt x="18978" y="1105"/>
                </a:lnTo>
                <a:lnTo>
                  <a:pt x="18559" y="1372"/>
                </a:lnTo>
                <a:lnTo>
                  <a:pt x="18140" y="1639"/>
                </a:lnTo>
                <a:lnTo>
                  <a:pt x="17721" y="1905"/>
                </a:lnTo>
                <a:lnTo>
                  <a:pt x="17339" y="2210"/>
                </a:lnTo>
                <a:lnTo>
                  <a:pt x="16958" y="2553"/>
                </a:lnTo>
                <a:lnTo>
                  <a:pt x="16615" y="2896"/>
                </a:lnTo>
                <a:lnTo>
                  <a:pt x="16272" y="3239"/>
                </a:lnTo>
                <a:lnTo>
                  <a:pt x="15739" y="3125"/>
                </a:lnTo>
                <a:lnTo>
                  <a:pt x="15205" y="3010"/>
                </a:lnTo>
                <a:lnTo>
                  <a:pt x="14672" y="2972"/>
                </a:lnTo>
                <a:lnTo>
                  <a:pt x="14100" y="2934"/>
                </a:lnTo>
                <a:lnTo>
                  <a:pt x="13300" y="2972"/>
                </a:lnTo>
                <a:lnTo>
                  <a:pt x="12500" y="3087"/>
                </a:lnTo>
                <a:lnTo>
                  <a:pt x="11738" y="3315"/>
                </a:lnTo>
                <a:lnTo>
                  <a:pt x="11014" y="3582"/>
                </a:lnTo>
                <a:lnTo>
                  <a:pt x="10328" y="3887"/>
                </a:lnTo>
                <a:lnTo>
                  <a:pt x="9680" y="4306"/>
                </a:lnTo>
                <a:lnTo>
                  <a:pt x="9070" y="4763"/>
                </a:lnTo>
                <a:lnTo>
                  <a:pt x="8499" y="5259"/>
                </a:lnTo>
                <a:lnTo>
                  <a:pt x="8003" y="5830"/>
                </a:lnTo>
                <a:lnTo>
                  <a:pt x="7546" y="6440"/>
                </a:lnTo>
                <a:lnTo>
                  <a:pt x="7127" y="7088"/>
                </a:lnTo>
                <a:lnTo>
                  <a:pt x="6784" y="7774"/>
                </a:lnTo>
                <a:lnTo>
                  <a:pt x="6555" y="8498"/>
                </a:lnTo>
                <a:lnTo>
                  <a:pt x="6327" y="9260"/>
                </a:lnTo>
                <a:lnTo>
                  <a:pt x="6212" y="10060"/>
                </a:lnTo>
                <a:lnTo>
                  <a:pt x="6174" y="10860"/>
                </a:lnTo>
                <a:lnTo>
                  <a:pt x="6212" y="11546"/>
                </a:lnTo>
                <a:lnTo>
                  <a:pt x="6288" y="12194"/>
                </a:lnTo>
                <a:lnTo>
                  <a:pt x="5793" y="12118"/>
                </a:lnTo>
                <a:lnTo>
                  <a:pt x="4764" y="12118"/>
                </a:lnTo>
                <a:lnTo>
                  <a:pt x="4269" y="12194"/>
                </a:lnTo>
                <a:lnTo>
                  <a:pt x="3812" y="12309"/>
                </a:lnTo>
                <a:lnTo>
                  <a:pt x="3354" y="12461"/>
                </a:lnTo>
                <a:lnTo>
                  <a:pt x="2897" y="12652"/>
                </a:lnTo>
                <a:lnTo>
                  <a:pt x="2478" y="12918"/>
                </a:lnTo>
                <a:lnTo>
                  <a:pt x="2097" y="13185"/>
                </a:lnTo>
                <a:lnTo>
                  <a:pt x="1716" y="13490"/>
                </a:lnTo>
                <a:lnTo>
                  <a:pt x="1373" y="13795"/>
                </a:lnTo>
                <a:lnTo>
                  <a:pt x="1068" y="14176"/>
                </a:lnTo>
                <a:lnTo>
                  <a:pt x="801" y="14557"/>
                </a:lnTo>
                <a:lnTo>
                  <a:pt x="572" y="14976"/>
                </a:lnTo>
                <a:lnTo>
                  <a:pt x="344" y="15433"/>
                </a:lnTo>
                <a:lnTo>
                  <a:pt x="191" y="15891"/>
                </a:lnTo>
                <a:lnTo>
                  <a:pt x="77" y="16348"/>
                </a:lnTo>
                <a:lnTo>
                  <a:pt x="1" y="16843"/>
                </a:lnTo>
                <a:lnTo>
                  <a:pt x="44395" y="16843"/>
                </a:lnTo>
                <a:lnTo>
                  <a:pt x="44433" y="16234"/>
                </a:lnTo>
                <a:lnTo>
                  <a:pt x="44472" y="15624"/>
                </a:lnTo>
                <a:lnTo>
                  <a:pt x="44433" y="14786"/>
                </a:lnTo>
                <a:lnTo>
                  <a:pt x="44319" y="13947"/>
                </a:lnTo>
                <a:lnTo>
                  <a:pt x="44090" y="13147"/>
                </a:lnTo>
                <a:lnTo>
                  <a:pt x="43824" y="12385"/>
                </a:lnTo>
                <a:lnTo>
                  <a:pt x="43443" y="11661"/>
                </a:lnTo>
                <a:lnTo>
                  <a:pt x="43023" y="10937"/>
                </a:lnTo>
                <a:lnTo>
                  <a:pt x="42566" y="10327"/>
                </a:lnTo>
                <a:lnTo>
                  <a:pt x="42033" y="9717"/>
                </a:lnTo>
                <a:lnTo>
                  <a:pt x="41423" y="9184"/>
                </a:lnTo>
                <a:lnTo>
                  <a:pt x="40775" y="8688"/>
                </a:lnTo>
                <a:lnTo>
                  <a:pt x="40089" y="8269"/>
                </a:lnTo>
                <a:lnTo>
                  <a:pt x="39365" y="7926"/>
                </a:lnTo>
                <a:lnTo>
                  <a:pt x="38565" y="7621"/>
                </a:lnTo>
                <a:lnTo>
                  <a:pt x="37765" y="7431"/>
                </a:lnTo>
                <a:lnTo>
                  <a:pt x="36964" y="7317"/>
                </a:lnTo>
                <a:lnTo>
                  <a:pt x="36088" y="7278"/>
                </a:lnTo>
                <a:lnTo>
                  <a:pt x="35250" y="7317"/>
                </a:lnTo>
                <a:lnTo>
                  <a:pt x="34411" y="7431"/>
                </a:lnTo>
                <a:lnTo>
                  <a:pt x="33611" y="7621"/>
                </a:lnTo>
                <a:lnTo>
                  <a:pt x="32849" y="7888"/>
                </a:lnTo>
                <a:lnTo>
                  <a:pt x="32697" y="7088"/>
                </a:lnTo>
                <a:lnTo>
                  <a:pt x="32430" y="6288"/>
                </a:lnTo>
                <a:lnTo>
                  <a:pt x="32087" y="5526"/>
                </a:lnTo>
                <a:lnTo>
                  <a:pt x="31706" y="4763"/>
                </a:lnTo>
                <a:lnTo>
                  <a:pt x="31287" y="4077"/>
                </a:lnTo>
                <a:lnTo>
                  <a:pt x="30791" y="3430"/>
                </a:lnTo>
                <a:lnTo>
                  <a:pt x="30220" y="2820"/>
                </a:lnTo>
                <a:lnTo>
                  <a:pt x="29610" y="2286"/>
                </a:lnTo>
                <a:lnTo>
                  <a:pt x="28962" y="1791"/>
                </a:lnTo>
                <a:lnTo>
                  <a:pt x="28276" y="1334"/>
                </a:lnTo>
                <a:lnTo>
                  <a:pt x="27552" y="953"/>
                </a:lnTo>
                <a:lnTo>
                  <a:pt x="26790" y="610"/>
                </a:lnTo>
                <a:lnTo>
                  <a:pt x="25990" y="343"/>
                </a:lnTo>
                <a:lnTo>
                  <a:pt x="25151" y="152"/>
                </a:lnTo>
                <a:lnTo>
                  <a:pt x="24313" y="38"/>
                </a:lnTo>
                <a:lnTo>
                  <a:pt x="23437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79"/>
          <p:cNvSpPr txBox="1">
            <a:spLocks noGrp="1"/>
          </p:cNvSpPr>
          <p:nvPr>
            <p:ph type="subTitle" idx="1"/>
          </p:nvPr>
        </p:nvSpPr>
        <p:spPr>
          <a:xfrm>
            <a:off x="699790" y="1751748"/>
            <a:ext cx="7704000" cy="14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 smtClean="0"/>
              <a:t>Thank you</a:t>
            </a:r>
            <a:endParaRPr sz="4800" b="1" dirty="0"/>
          </a:p>
        </p:txBody>
      </p:sp>
      <p:sp>
        <p:nvSpPr>
          <p:cNvPr id="1341" name="Google Shape;1341;p79"/>
          <p:cNvSpPr txBox="1">
            <a:spLocks noGrp="1"/>
          </p:cNvSpPr>
          <p:nvPr>
            <p:ph type="title"/>
          </p:nvPr>
        </p:nvSpPr>
        <p:spPr>
          <a:xfrm>
            <a:off x="720000" y="9393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Any Questions?</a:t>
            </a:r>
            <a:endParaRPr dirty="0"/>
          </a:p>
        </p:txBody>
      </p:sp>
      <p:grpSp>
        <p:nvGrpSpPr>
          <p:cNvPr id="1342" name="Google Shape;1342;p79"/>
          <p:cNvGrpSpPr/>
          <p:nvPr/>
        </p:nvGrpSpPr>
        <p:grpSpPr>
          <a:xfrm>
            <a:off x="5028744" y="2994866"/>
            <a:ext cx="1673753" cy="2156436"/>
            <a:chOff x="4420175" y="1030725"/>
            <a:chExt cx="1737700" cy="2238825"/>
          </a:xfrm>
        </p:grpSpPr>
        <p:sp>
          <p:nvSpPr>
            <p:cNvPr id="1343" name="Google Shape;1343;p79"/>
            <p:cNvSpPr/>
            <p:nvPr/>
          </p:nvSpPr>
          <p:spPr>
            <a:xfrm>
              <a:off x="5128950" y="2082500"/>
              <a:ext cx="318225" cy="1187050"/>
            </a:xfrm>
            <a:custGeom>
              <a:avLst/>
              <a:gdLst/>
              <a:ahLst/>
              <a:cxnLst/>
              <a:rect l="l" t="t" r="r" b="b"/>
              <a:pathLst>
                <a:path w="12729" h="47482" extrusionOk="0">
                  <a:moveTo>
                    <a:pt x="6327" y="0"/>
                  </a:moveTo>
                  <a:lnTo>
                    <a:pt x="6174" y="38"/>
                  </a:lnTo>
                  <a:lnTo>
                    <a:pt x="6022" y="114"/>
                  </a:lnTo>
                  <a:lnTo>
                    <a:pt x="5946" y="267"/>
                  </a:lnTo>
                  <a:lnTo>
                    <a:pt x="5907" y="419"/>
                  </a:lnTo>
                  <a:lnTo>
                    <a:pt x="5869" y="1181"/>
                  </a:lnTo>
                  <a:lnTo>
                    <a:pt x="1" y="46986"/>
                  </a:lnTo>
                  <a:lnTo>
                    <a:pt x="39" y="47176"/>
                  </a:lnTo>
                  <a:lnTo>
                    <a:pt x="115" y="47329"/>
                  </a:lnTo>
                  <a:lnTo>
                    <a:pt x="268" y="47443"/>
                  </a:lnTo>
                  <a:lnTo>
                    <a:pt x="458" y="47481"/>
                  </a:lnTo>
                  <a:lnTo>
                    <a:pt x="12271" y="47481"/>
                  </a:lnTo>
                  <a:lnTo>
                    <a:pt x="12462" y="47443"/>
                  </a:lnTo>
                  <a:lnTo>
                    <a:pt x="12614" y="47329"/>
                  </a:lnTo>
                  <a:lnTo>
                    <a:pt x="12690" y="47176"/>
                  </a:lnTo>
                  <a:lnTo>
                    <a:pt x="12729" y="46986"/>
                  </a:lnTo>
                  <a:lnTo>
                    <a:pt x="6822" y="991"/>
                  </a:lnTo>
                  <a:lnTo>
                    <a:pt x="6822" y="419"/>
                  </a:lnTo>
                  <a:lnTo>
                    <a:pt x="6822" y="267"/>
                  </a:lnTo>
                  <a:lnTo>
                    <a:pt x="6708" y="114"/>
                  </a:lnTo>
                  <a:lnTo>
                    <a:pt x="6593" y="38"/>
                  </a:lnTo>
                  <a:lnTo>
                    <a:pt x="6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9"/>
            <p:cNvSpPr/>
            <p:nvPr/>
          </p:nvSpPr>
          <p:spPr>
            <a:xfrm>
              <a:off x="5219475" y="2029150"/>
              <a:ext cx="137200" cy="137200"/>
            </a:xfrm>
            <a:custGeom>
              <a:avLst/>
              <a:gdLst/>
              <a:ahLst/>
              <a:cxnLst/>
              <a:rect l="l" t="t" r="r" b="b"/>
              <a:pathLst>
                <a:path w="5488" h="5488" extrusionOk="0">
                  <a:moveTo>
                    <a:pt x="2477" y="0"/>
                  </a:moveTo>
                  <a:lnTo>
                    <a:pt x="2210" y="38"/>
                  </a:lnTo>
                  <a:lnTo>
                    <a:pt x="1943" y="114"/>
                  </a:lnTo>
                  <a:lnTo>
                    <a:pt x="1677" y="229"/>
                  </a:lnTo>
                  <a:lnTo>
                    <a:pt x="1448" y="343"/>
                  </a:lnTo>
                  <a:lnTo>
                    <a:pt x="1219" y="457"/>
                  </a:lnTo>
                  <a:lnTo>
                    <a:pt x="991" y="610"/>
                  </a:lnTo>
                  <a:lnTo>
                    <a:pt x="800" y="800"/>
                  </a:lnTo>
                  <a:lnTo>
                    <a:pt x="648" y="991"/>
                  </a:lnTo>
                  <a:lnTo>
                    <a:pt x="495" y="1219"/>
                  </a:lnTo>
                  <a:lnTo>
                    <a:pt x="343" y="1448"/>
                  </a:lnTo>
                  <a:lnTo>
                    <a:pt x="229" y="1677"/>
                  </a:lnTo>
                  <a:lnTo>
                    <a:pt x="114" y="1905"/>
                  </a:lnTo>
                  <a:lnTo>
                    <a:pt x="76" y="2172"/>
                  </a:lnTo>
                  <a:lnTo>
                    <a:pt x="38" y="2439"/>
                  </a:lnTo>
                  <a:lnTo>
                    <a:pt x="0" y="2744"/>
                  </a:lnTo>
                  <a:lnTo>
                    <a:pt x="38" y="3010"/>
                  </a:lnTo>
                  <a:lnTo>
                    <a:pt x="76" y="3277"/>
                  </a:lnTo>
                  <a:lnTo>
                    <a:pt x="114" y="3544"/>
                  </a:lnTo>
                  <a:lnTo>
                    <a:pt x="229" y="3811"/>
                  </a:lnTo>
                  <a:lnTo>
                    <a:pt x="343" y="4039"/>
                  </a:lnTo>
                  <a:lnTo>
                    <a:pt x="495" y="4268"/>
                  </a:lnTo>
                  <a:lnTo>
                    <a:pt x="648" y="4459"/>
                  </a:lnTo>
                  <a:lnTo>
                    <a:pt x="800" y="4687"/>
                  </a:lnTo>
                  <a:lnTo>
                    <a:pt x="991" y="4840"/>
                  </a:lnTo>
                  <a:lnTo>
                    <a:pt x="1219" y="4992"/>
                  </a:lnTo>
                  <a:lnTo>
                    <a:pt x="1448" y="5144"/>
                  </a:lnTo>
                  <a:lnTo>
                    <a:pt x="1677" y="5259"/>
                  </a:lnTo>
                  <a:lnTo>
                    <a:pt x="1943" y="5335"/>
                  </a:lnTo>
                  <a:lnTo>
                    <a:pt x="2210" y="5411"/>
                  </a:lnTo>
                  <a:lnTo>
                    <a:pt x="2477" y="5449"/>
                  </a:lnTo>
                  <a:lnTo>
                    <a:pt x="2744" y="5487"/>
                  </a:lnTo>
                  <a:lnTo>
                    <a:pt x="3010" y="5449"/>
                  </a:lnTo>
                  <a:lnTo>
                    <a:pt x="3315" y="5411"/>
                  </a:lnTo>
                  <a:lnTo>
                    <a:pt x="3544" y="5335"/>
                  </a:lnTo>
                  <a:lnTo>
                    <a:pt x="3811" y="5259"/>
                  </a:lnTo>
                  <a:lnTo>
                    <a:pt x="4039" y="5144"/>
                  </a:lnTo>
                  <a:lnTo>
                    <a:pt x="4268" y="4992"/>
                  </a:lnTo>
                  <a:lnTo>
                    <a:pt x="4497" y="4840"/>
                  </a:lnTo>
                  <a:lnTo>
                    <a:pt x="4687" y="4687"/>
                  </a:lnTo>
                  <a:lnTo>
                    <a:pt x="4840" y="4459"/>
                  </a:lnTo>
                  <a:lnTo>
                    <a:pt x="5030" y="4268"/>
                  </a:lnTo>
                  <a:lnTo>
                    <a:pt x="5144" y="4039"/>
                  </a:lnTo>
                  <a:lnTo>
                    <a:pt x="5259" y="3811"/>
                  </a:lnTo>
                  <a:lnTo>
                    <a:pt x="5373" y="3544"/>
                  </a:lnTo>
                  <a:lnTo>
                    <a:pt x="5411" y="3277"/>
                  </a:lnTo>
                  <a:lnTo>
                    <a:pt x="5449" y="3010"/>
                  </a:lnTo>
                  <a:lnTo>
                    <a:pt x="5487" y="2744"/>
                  </a:lnTo>
                  <a:lnTo>
                    <a:pt x="5449" y="2439"/>
                  </a:lnTo>
                  <a:lnTo>
                    <a:pt x="5411" y="2172"/>
                  </a:lnTo>
                  <a:lnTo>
                    <a:pt x="5373" y="1905"/>
                  </a:lnTo>
                  <a:lnTo>
                    <a:pt x="5259" y="1677"/>
                  </a:lnTo>
                  <a:lnTo>
                    <a:pt x="5144" y="1448"/>
                  </a:lnTo>
                  <a:lnTo>
                    <a:pt x="5030" y="1219"/>
                  </a:lnTo>
                  <a:lnTo>
                    <a:pt x="4840" y="991"/>
                  </a:lnTo>
                  <a:lnTo>
                    <a:pt x="4687" y="800"/>
                  </a:lnTo>
                  <a:lnTo>
                    <a:pt x="4497" y="610"/>
                  </a:lnTo>
                  <a:lnTo>
                    <a:pt x="4268" y="457"/>
                  </a:lnTo>
                  <a:lnTo>
                    <a:pt x="4039" y="343"/>
                  </a:lnTo>
                  <a:lnTo>
                    <a:pt x="3811" y="229"/>
                  </a:lnTo>
                  <a:lnTo>
                    <a:pt x="3544" y="114"/>
                  </a:lnTo>
                  <a:lnTo>
                    <a:pt x="3315" y="38"/>
                  </a:lnTo>
                  <a:lnTo>
                    <a:pt x="30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9"/>
            <p:cNvSpPr/>
            <p:nvPr/>
          </p:nvSpPr>
          <p:spPr>
            <a:xfrm>
              <a:off x="5208025" y="1030725"/>
              <a:ext cx="161025" cy="1068925"/>
            </a:xfrm>
            <a:custGeom>
              <a:avLst/>
              <a:gdLst/>
              <a:ahLst/>
              <a:cxnLst/>
              <a:rect l="l" t="t" r="r" b="b"/>
              <a:pathLst>
                <a:path w="6441" h="42757" extrusionOk="0">
                  <a:moveTo>
                    <a:pt x="3240" y="1"/>
                  </a:moveTo>
                  <a:lnTo>
                    <a:pt x="3126" y="39"/>
                  </a:lnTo>
                  <a:lnTo>
                    <a:pt x="3011" y="115"/>
                  </a:lnTo>
                  <a:lnTo>
                    <a:pt x="2935" y="230"/>
                  </a:lnTo>
                  <a:lnTo>
                    <a:pt x="2859" y="344"/>
                  </a:lnTo>
                  <a:lnTo>
                    <a:pt x="2592" y="1411"/>
                  </a:lnTo>
                  <a:lnTo>
                    <a:pt x="2287" y="2630"/>
                  </a:lnTo>
                  <a:lnTo>
                    <a:pt x="1944" y="4307"/>
                  </a:lnTo>
                  <a:lnTo>
                    <a:pt x="1563" y="6327"/>
                  </a:lnTo>
                  <a:lnTo>
                    <a:pt x="1144" y="8651"/>
                  </a:lnTo>
                  <a:lnTo>
                    <a:pt x="763" y="11319"/>
                  </a:lnTo>
                  <a:lnTo>
                    <a:pt x="610" y="12729"/>
                  </a:lnTo>
                  <a:lnTo>
                    <a:pt x="458" y="14177"/>
                  </a:lnTo>
                  <a:lnTo>
                    <a:pt x="306" y="15625"/>
                  </a:lnTo>
                  <a:lnTo>
                    <a:pt x="191" y="17111"/>
                  </a:lnTo>
                  <a:lnTo>
                    <a:pt x="115" y="18711"/>
                  </a:lnTo>
                  <a:lnTo>
                    <a:pt x="39" y="20350"/>
                  </a:lnTo>
                  <a:lnTo>
                    <a:pt x="1" y="22027"/>
                  </a:lnTo>
                  <a:lnTo>
                    <a:pt x="1" y="23780"/>
                  </a:lnTo>
                  <a:lnTo>
                    <a:pt x="39" y="25571"/>
                  </a:lnTo>
                  <a:lnTo>
                    <a:pt x="115" y="27362"/>
                  </a:lnTo>
                  <a:lnTo>
                    <a:pt x="268" y="29229"/>
                  </a:lnTo>
                  <a:lnTo>
                    <a:pt x="420" y="31096"/>
                  </a:lnTo>
                  <a:lnTo>
                    <a:pt x="687" y="33002"/>
                  </a:lnTo>
                  <a:lnTo>
                    <a:pt x="992" y="34869"/>
                  </a:lnTo>
                  <a:lnTo>
                    <a:pt x="1334" y="36774"/>
                  </a:lnTo>
                  <a:lnTo>
                    <a:pt x="1792" y="38680"/>
                  </a:lnTo>
                  <a:lnTo>
                    <a:pt x="2287" y="40547"/>
                  </a:lnTo>
                  <a:lnTo>
                    <a:pt x="2859" y="42414"/>
                  </a:lnTo>
                  <a:lnTo>
                    <a:pt x="2935" y="42566"/>
                  </a:lnTo>
                  <a:lnTo>
                    <a:pt x="3011" y="42681"/>
                  </a:lnTo>
                  <a:lnTo>
                    <a:pt x="3126" y="42719"/>
                  </a:lnTo>
                  <a:lnTo>
                    <a:pt x="3240" y="42757"/>
                  </a:lnTo>
                  <a:lnTo>
                    <a:pt x="3354" y="42719"/>
                  </a:lnTo>
                  <a:lnTo>
                    <a:pt x="3430" y="42681"/>
                  </a:lnTo>
                  <a:lnTo>
                    <a:pt x="3545" y="42566"/>
                  </a:lnTo>
                  <a:lnTo>
                    <a:pt x="3583" y="42414"/>
                  </a:lnTo>
                  <a:lnTo>
                    <a:pt x="4193" y="40547"/>
                  </a:lnTo>
                  <a:lnTo>
                    <a:pt x="4688" y="38680"/>
                  </a:lnTo>
                  <a:lnTo>
                    <a:pt x="5107" y="36774"/>
                  </a:lnTo>
                  <a:lnTo>
                    <a:pt x="5488" y="34869"/>
                  </a:lnTo>
                  <a:lnTo>
                    <a:pt x="5793" y="33002"/>
                  </a:lnTo>
                  <a:lnTo>
                    <a:pt x="6022" y="31096"/>
                  </a:lnTo>
                  <a:lnTo>
                    <a:pt x="6212" y="29229"/>
                  </a:lnTo>
                  <a:lnTo>
                    <a:pt x="6326" y="27362"/>
                  </a:lnTo>
                  <a:lnTo>
                    <a:pt x="6403" y="25571"/>
                  </a:lnTo>
                  <a:lnTo>
                    <a:pt x="6441" y="23780"/>
                  </a:lnTo>
                  <a:lnTo>
                    <a:pt x="6441" y="22027"/>
                  </a:lnTo>
                  <a:lnTo>
                    <a:pt x="6441" y="20350"/>
                  </a:lnTo>
                  <a:lnTo>
                    <a:pt x="6365" y="18711"/>
                  </a:lnTo>
                  <a:lnTo>
                    <a:pt x="6250" y="17111"/>
                  </a:lnTo>
                  <a:lnTo>
                    <a:pt x="6136" y="15625"/>
                  </a:lnTo>
                  <a:lnTo>
                    <a:pt x="6022" y="14177"/>
                  </a:lnTo>
                  <a:lnTo>
                    <a:pt x="5869" y="12729"/>
                  </a:lnTo>
                  <a:lnTo>
                    <a:pt x="5679" y="11319"/>
                  </a:lnTo>
                  <a:lnTo>
                    <a:pt x="5298" y="8651"/>
                  </a:lnTo>
                  <a:lnTo>
                    <a:pt x="4917" y="6327"/>
                  </a:lnTo>
                  <a:lnTo>
                    <a:pt x="4535" y="4307"/>
                  </a:lnTo>
                  <a:lnTo>
                    <a:pt x="4154" y="2630"/>
                  </a:lnTo>
                  <a:lnTo>
                    <a:pt x="3888" y="1411"/>
                  </a:lnTo>
                  <a:lnTo>
                    <a:pt x="3621" y="344"/>
                  </a:lnTo>
                  <a:lnTo>
                    <a:pt x="3545" y="230"/>
                  </a:lnTo>
                  <a:lnTo>
                    <a:pt x="3468" y="115"/>
                  </a:lnTo>
                  <a:lnTo>
                    <a:pt x="3354" y="39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9"/>
            <p:cNvSpPr/>
            <p:nvPr/>
          </p:nvSpPr>
          <p:spPr>
            <a:xfrm>
              <a:off x="4420175" y="2093925"/>
              <a:ext cx="866000" cy="636400"/>
            </a:xfrm>
            <a:custGeom>
              <a:avLst/>
              <a:gdLst/>
              <a:ahLst/>
              <a:cxnLst/>
              <a:rect l="l" t="t" r="r" b="b"/>
              <a:pathLst>
                <a:path w="34640" h="25456" extrusionOk="0">
                  <a:moveTo>
                    <a:pt x="34258" y="0"/>
                  </a:moveTo>
                  <a:lnTo>
                    <a:pt x="34106" y="38"/>
                  </a:lnTo>
                  <a:lnTo>
                    <a:pt x="32239" y="648"/>
                  </a:lnTo>
                  <a:lnTo>
                    <a:pt x="30410" y="1372"/>
                  </a:lnTo>
                  <a:lnTo>
                    <a:pt x="28657" y="2134"/>
                  </a:lnTo>
                  <a:lnTo>
                    <a:pt x="26904" y="2973"/>
                  </a:lnTo>
                  <a:lnTo>
                    <a:pt x="25189" y="3849"/>
                  </a:lnTo>
                  <a:lnTo>
                    <a:pt x="23512" y="4764"/>
                  </a:lnTo>
                  <a:lnTo>
                    <a:pt x="21912" y="5716"/>
                  </a:lnTo>
                  <a:lnTo>
                    <a:pt x="20311" y="6707"/>
                  </a:lnTo>
                  <a:lnTo>
                    <a:pt x="18787" y="7698"/>
                  </a:lnTo>
                  <a:lnTo>
                    <a:pt x="17339" y="8727"/>
                  </a:lnTo>
                  <a:lnTo>
                    <a:pt x="15929" y="9756"/>
                  </a:lnTo>
                  <a:lnTo>
                    <a:pt x="14595" y="10785"/>
                  </a:lnTo>
                  <a:lnTo>
                    <a:pt x="13300" y="11775"/>
                  </a:lnTo>
                  <a:lnTo>
                    <a:pt x="12080" y="12804"/>
                  </a:lnTo>
                  <a:lnTo>
                    <a:pt x="10937" y="13757"/>
                  </a:lnTo>
                  <a:lnTo>
                    <a:pt x="9870" y="14710"/>
                  </a:lnTo>
                  <a:lnTo>
                    <a:pt x="8765" y="15700"/>
                  </a:lnTo>
                  <a:lnTo>
                    <a:pt x="7698" y="16691"/>
                  </a:lnTo>
                  <a:lnTo>
                    <a:pt x="5793" y="18558"/>
                  </a:lnTo>
                  <a:lnTo>
                    <a:pt x="4154" y="20273"/>
                  </a:lnTo>
                  <a:lnTo>
                    <a:pt x="2744" y="21759"/>
                  </a:lnTo>
                  <a:lnTo>
                    <a:pt x="1639" y="23017"/>
                  </a:lnTo>
                  <a:lnTo>
                    <a:pt x="801" y="23970"/>
                  </a:lnTo>
                  <a:lnTo>
                    <a:pt x="115" y="24808"/>
                  </a:lnTo>
                  <a:lnTo>
                    <a:pt x="39" y="24960"/>
                  </a:lnTo>
                  <a:lnTo>
                    <a:pt x="0" y="25075"/>
                  </a:lnTo>
                  <a:lnTo>
                    <a:pt x="0" y="25227"/>
                  </a:lnTo>
                  <a:lnTo>
                    <a:pt x="39" y="25341"/>
                  </a:lnTo>
                  <a:lnTo>
                    <a:pt x="115" y="25418"/>
                  </a:lnTo>
                  <a:lnTo>
                    <a:pt x="267" y="25456"/>
                  </a:lnTo>
                  <a:lnTo>
                    <a:pt x="381" y="25456"/>
                  </a:lnTo>
                  <a:lnTo>
                    <a:pt x="534" y="25418"/>
                  </a:lnTo>
                  <a:lnTo>
                    <a:pt x="1563" y="25037"/>
                  </a:lnTo>
                  <a:lnTo>
                    <a:pt x="2706" y="24541"/>
                  </a:lnTo>
                  <a:lnTo>
                    <a:pt x="4268" y="23855"/>
                  </a:lnTo>
                  <a:lnTo>
                    <a:pt x="6136" y="22979"/>
                  </a:lnTo>
                  <a:lnTo>
                    <a:pt x="8270" y="21912"/>
                  </a:lnTo>
                  <a:lnTo>
                    <a:pt x="10632" y="20654"/>
                  </a:lnTo>
                  <a:lnTo>
                    <a:pt x="11852" y="19968"/>
                  </a:lnTo>
                  <a:lnTo>
                    <a:pt x="13147" y="19206"/>
                  </a:lnTo>
                  <a:lnTo>
                    <a:pt x="14367" y="18482"/>
                  </a:lnTo>
                  <a:lnTo>
                    <a:pt x="15662" y="17682"/>
                  </a:lnTo>
                  <a:lnTo>
                    <a:pt x="16996" y="16844"/>
                  </a:lnTo>
                  <a:lnTo>
                    <a:pt x="18368" y="15929"/>
                  </a:lnTo>
                  <a:lnTo>
                    <a:pt x="19740" y="14976"/>
                  </a:lnTo>
                  <a:lnTo>
                    <a:pt x="21150" y="13947"/>
                  </a:lnTo>
                  <a:lnTo>
                    <a:pt x="22560" y="12842"/>
                  </a:lnTo>
                  <a:lnTo>
                    <a:pt x="23970" y="11699"/>
                  </a:lnTo>
                  <a:lnTo>
                    <a:pt x="25418" y="10518"/>
                  </a:lnTo>
                  <a:lnTo>
                    <a:pt x="26790" y="9260"/>
                  </a:lnTo>
                  <a:lnTo>
                    <a:pt x="28199" y="7965"/>
                  </a:lnTo>
                  <a:lnTo>
                    <a:pt x="29533" y="6593"/>
                  </a:lnTo>
                  <a:lnTo>
                    <a:pt x="30867" y="5183"/>
                  </a:lnTo>
                  <a:lnTo>
                    <a:pt x="32124" y="3735"/>
                  </a:lnTo>
                  <a:lnTo>
                    <a:pt x="33382" y="2211"/>
                  </a:lnTo>
                  <a:lnTo>
                    <a:pt x="34525" y="610"/>
                  </a:lnTo>
                  <a:lnTo>
                    <a:pt x="34601" y="496"/>
                  </a:lnTo>
                  <a:lnTo>
                    <a:pt x="34640" y="381"/>
                  </a:lnTo>
                  <a:lnTo>
                    <a:pt x="34640" y="267"/>
                  </a:lnTo>
                  <a:lnTo>
                    <a:pt x="34563" y="153"/>
                  </a:lnTo>
                  <a:lnTo>
                    <a:pt x="34487" y="77"/>
                  </a:lnTo>
                  <a:lnTo>
                    <a:pt x="34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9"/>
            <p:cNvSpPr/>
            <p:nvPr/>
          </p:nvSpPr>
          <p:spPr>
            <a:xfrm>
              <a:off x="5291875" y="2093925"/>
              <a:ext cx="866000" cy="636400"/>
            </a:xfrm>
            <a:custGeom>
              <a:avLst/>
              <a:gdLst/>
              <a:ahLst/>
              <a:cxnLst/>
              <a:rect l="l" t="t" r="r" b="b"/>
              <a:pathLst>
                <a:path w="34640" h="25456" extrusionOk="0">
                  <a:moveTo>
                    <a:pt x="229" y="0"/>
                  </a:moveTo>
                  <a:lnTo>
                    <a:pt x="153" y="77"/>
                  </a:lnTo>
                  <a:lnTo>
                    <a:pt x="38" y="153"/>
                  </a:lnTo>
                  <a:lnTo>
                    <a:pt x="0" y="267"/>
                  </a:lnTo>
                  <a:lnTo>
                    <a:pt x="0" y="381"/>
                  </a:lnTo>
                  <a:lnTo>
                    <a:pt x="38" y="496"/>
                  </a:lnTo>
                  <a:lnTo>
                    <a:pt x="76" y="610"/>
                  </a:lnTo>
                  <a:lnTo>
                    <a:pt x="1258" y="2211"/>
                  </a:lnTo>
                  <a:lnTo>
                    <a:pt x="2477" y="3735"/>
                  </a:lnTo>
                  <a:lnTo>
                    <a:pt x="3773" y="5183"/>
                  </a:lnTo>
                  <a:lnTo>
                    <a:pt x="5068" y="6593"/>
                  </a:lnTo>
                  <a:lnTo>
                    <a:pt x="6440" y="7965"/>
                  </a:lnTo>
                  <a:lnTo>
                    <a:pt x="7812" y="9260"/>
                  </a:lnTo>
                  <a:lnTo>
                    <a:pt x="9222" y="10518"/>
                  </a:lnTo>
                  <a:lnTo>
                    <a:pt x="10632" y="11699"/>
                  </a:lnTo>
                  <a:lnTo>
                    <a:pt x="12042" y="12842"/>
                  </a:lnTo>
                  <a:lnTo>
                    <a:pt x="13490" y="13947"/>
                  </a:lnTo>
                  <a:lnTo>
                    <a:pt x="14900" y="14976"/>
                  </a:lnTo>
                  <a:lnTo>
                    <a:pt x="16272" y="15929"/>
                  </a:lnTo>
                  <a:lnTo>
                    <a:pt x="17644" y="16844"/>
                  </a:lnTo>
                  <a:lnTo>
                    <a:pt x="18977" y="17682"/>
                  </a:lnTo>
                  <a:lnTo>
                    <a:pt x="20235" y="18482"/>
                  </a:lnTo>
                  <a:lnTo>
                    <a:pt x="21492" y="19206"/>
                  </a:lnTo>
                  <a:lnTo>
                    <a:pt x="22750" y="19968"/>
                  </a:lnTo>
                  <a:lnTo>
                    <a:pt x="24007" y="20654"/>
                  </a:lnTo>
                  <a:lnTo>
                    <a:pt x="26370" y="21912"/>
                  </a:lnTo>
                  <a:lnTo>
                    <a:pt x="28504" y="22979"/>
                  </a:lnTo>
                  <a:lnTo>
                    <a:pt x="30371" y="23855"/>
                  </a:lnTo>
                  <a:lnTo>
                    <a:pt x="31896" y="24541"/>
                  </a:lnTo>
                  <a:lnTo>
                    <a:pt x="33077" y="25037"/>
                  </a:lnTo>
                  <a:lnTo>
                    <a:pt x="34068" y="25418"/>
                  </a:lnTo>
                  <a:lnTo>
                    <a:pt x="34220" y="25456"/>
                  </a:lnTo>
                  <a:lnTo>
                    <a:pt x="34372" y="25456"/>
                  </a:lnTo>
                  <a:lnTo>
                    <a:pt x="34487" y="25418"/>
                  </a:lnTo>
                  <a:lnTo>
                    <a:pt x="34563" y="25341"/>
                  </a:lnTo>
                  <a:lnTo>
                    <a:pt x="34639" y="25227"/>
                  </a:lnTo>
                  <a:lnTo>
                    <a:pt x="34639" y="25075"/>
                  </a:lnTo>
                  <a:lnTo>
                    <a:pt x="34601" y="24960"/>
                  </a:lnTo>
                  <a:lnTo>
                    <a:pt x="34525" y="24808"/>
                  </a:lnTo>
                  <a:lnTo>
                    <a:pt x="33839" y="23970"/>
                  </a:lnTo>
                  <a:lnTo>
                    <a:pt x="33001" y="23017"/>
                  </a:lnTo>
                  <a:lnTo>
                    <a:pt x="31896" y="21759"/>
                  </a:lnTo>
                  <a:lnTo>
                    <a:pt x="30486" y="20273"/>
                  </a:lnTo>
                  <a:lnTo>
                    <a:pt x="28809" y="18558"/>
                  </a:lnTo>
                  <a:lnTo>
                    <a:pt x="26904" y="16691"/>
                  </a:lnTo>
                  <a:lnTo>
                    <a:pt x="25875" y="15700"/>
                  </a:lnTo>
                  <a:lnTo>
                    <a:pt x="24770" y="14710"/>
                  </a:lnTo>
                  <a:lnTo>
                    <a:pt x="23703" y="13757"/>
                  </a:lnTo>
                  <a:lnTo>
                    <a:pt x="22521" y="12804"/>
                  </a:lnTo>
                  <a:lnTo>
                    <a:pt x="21302" y="11775"/>
                  </a:lnTo>
                  <a:lnTo>
                    <a:pt x="20044" y="10785"/>
                  </a:lnTo>
                  <a:lnTo>
                    <a:pt x="18672" y="9756"/>
                  </a:lnTo>
                  <a:lnTo>
                    <a:pt x="17301" y="8727"/>
                  </a:lnTo>
                  <a:lnTo>
                    <a:pt x="15814" y="7698"/>
                  </a:lnTo>
                  <a:lnTo>
                    <a:pt x="14290" y="6707"/>
                  </a:lnTo>
                  <a:lnTo>
                    <a:pt x="12728" y="5716"/>
                  </a:lnTo>
                  <a:lnTo>
                    <a:pt x="11127" y="4764"/>
                  </a:lnTo>
                  <a:lnTo>
                    <a:pt x="9451" y="3849"/>
                  </a:lnTo>
                  <a:lnTo>
                    <a:pt x="7736" y="2973"/>
                  </a:lnTo>
                  <a:lnTo>
                    <a:pt x="5983" y="2134"/>
                  </a:lnTo>
                  <a:lnTo>
                    <a:pt x="4192" y="1372"/>
                  </a:lnTo>
                  <a:lnTo>
                    <a:pt x="2363" y="648"/>
                  </a:lnTo>
                  <a:lnTo>
                    <a:pt x="534" y="3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79"/>
          <p:cNvGrpSpPr/>
          <p:nvPr/>
        </p:nvGrpSpPr>
        <p:grpSpPr>
          <a:xfrm>
            <a:off x="6248969" y="2397277"/>
            <a:ext cx="2137719" cy="2754426"/>
            <a:chOff x="4420175" y="1030725"/>
            <a:chExt cx="1737700" cy="2238825"/>
          </a:xfrm>
        </p:grpSpPr>
        <p:sp>
          <p:nvSpPr>
            <p:cNvPr id="1349" name="Google Shape;1349;p79"/>
            <p:cNvSpPr/>
            <p:nvPr/>
          </p:nvSpPr>
          <p:spPr>
            <a:xfrm>
              <a:off x="5128950" y="2082500"/>
              <a:ext cx="318225" cy="1187050"/>
            </a:xfrm>
            <a:custGeom>
              <a:avLst/>
              <a:gdLst/>
              <a:ahLst/>
              <a:cxnLst/>
              <a:rect l="l" t="t" r="r" b="b"/>
              <a:pathLst>
                <a:path w="12729" h="47482" extrusionOk="0">
                  <a:moveTo>
                    <a:pt x="6327" y="0"/>
                  </a:moveTo>
                  <a:lnTo>
                    <a:pt x="6174" y="38"/>
                  </a:lnTo>
                  <a:lnTo>
                    <a:pt x="6022" y="114"/>
                  </a:lnTo>
                  <a:lnTo>
                    <a:pt x="5946" y="267"/>
                  </a:lnTo>
                  <a:lnTo>
                    <a:pt x="5907" y="419"/>
                  </a:lnTo>
                  <a:lnTo>
                    <a:pt x="5869" y="1181"/>
                  </a:lnTo>
                  <a:lnTo>
                    <a:pt x="1" y="46986"/>
                  </a:lnTo>
                  <a:lnTo>
                    <a:pt x="39" y="47176"/>
                  </a:lnTo>
                  <a:lnTo>
                    <a:pt x="115" y="47329"/>
                  </a:lnTo>
                  <a:lnTo>
                    <a:pt x="268" y="47443"/>
                  </a:lnTo>
                  <a:lnTo>
                    <a:pt x="458" y="47481"/>
                  </a:lnTo>
                  <a:lnTo>
                    <a:pt x="12271" y="47481"/>
                  </a:lnTo>
                  <a:lnTo>
                    <a:pt x="12462" y="47443"/>
                  </a:lnTo>
                  <a:lnTo>
                    <a:pt x="12614" y="47329"/>
                  </a:lnTo>
                  <a:lnTo>
                    <a:pt x="12690" y="47176"/>
                  </a:lnTo>
                  <a:lnTo>
                    <a:pt x="12729" y="46986"/>
                  </a:lnTo>
                  <a:lnTo>
                    <a:pt x="6822" y="991"/>
                  </a:lnTo>
                  <a:lnTo>
                    <a:pt x="6822" y="419"/>
                  </a:lnTo>
                  <a:lnTo>
                    <a:pt x="6822" y="267"/>
                  </a:lnTo>
                  <a:lnTo>
                    <a:pt x="6708" y="114"/>
                  </a:lnTo>
                  <a:lnTo>
                    <a:pt x="6593" y="38"/>
                  </a:lnTo>
                  <a:lnTo>
                    <a:pt x="6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9"/>
            <p:cNvSpPr/>
            <p:nvPr/>
          </p:nvSpPr>
          <p:spPr>
            <a:xfrm>
              <a:off x="5219475" y="2029150"/>
              <a:ext cx="137200" cy="137200"/>
            </a:xfrm>
            <a:custGeom>
              <a:avLst/>
              <a:gdLst/>
              <a:ahLst/>
              <a:cxnLst/>
              <a:rect l="l" t="t" r="r" b="b"/>
              <a:pathLst>
                <a:path w="5488" h="5488" extrusionOk="0">
                  <a:moveTo>
                    <a:pt x="2477" y="0"/>
                  </a:moveTo>
                  <a:lnTo>
                    <a:pt x="2210" y="38"/>
                  </a:lnTo>
                  <a:lnTo>
                    <a:pt x="1943" y="114"/>
                  </a:lnTo>
                  <a:lnTo>
                    <a:pt x="1677" y="229"/>
                  </a:lnTo>
                  <a:lnTo>
                    <a:pt x="1448" y="343"/>
                  </a:lnTo>
                  <a:lnTo>
                    <a:pt x="1219" y="457"/>
                  </a:lnTo>
                  <a:lnTo>
                    <a:pt x="991" y="610"/>
                  </a:lnTo>
                  <a:lnTo>
                    <a:pt x="800" y="800"/>
                  </a:lnTo>
                  <a:lnTo>
                    <a:pt x="648" y="991"/>
                  </a:lnTo>
                  <a:lnTo>
                    <a:pt x="495" y="1219"/>
                  </a:lnTo>
                  <a:lnTo>
                    <a:pt x="343" y="1448"/>
                  </a:lnTo>
                  <a:lnTo>
                    <a:pt x="229" y="1677"/>
                  </a:lnTo>
                  <a:lnTo>
                    <a:pt x="114" y="1905"/>
                  </a:lnTo>
                  <a:lnTo>
                    <a:pt x="76" y="2172"/>
                  </a:lnTo>
                  <a:lnTo>
                    <a:pt x="38" y="2439"/>
                  </a:lnTo>
                  <a:lnTo>
                    <a:pt x="0" y="2744"/>
                  </a:lnTo>
                  <a:lnTo>
                    <a:pt x="38" y="3010"/>
                  </a:lnTo>
                  <a:lnTo>
                    <a:pt x="76" y="3277"/>
                  </a:lnTo>
                  <a:lnTo>
                    <a:pt x="114" y="3544"/>
                  </a:lnTo>
                  <a:lnTo>
                    <a:pt x="229" y="3811"/>
                  </a:lnTo>
                  <a:lnTo>
                    <a:pt x="343" y="4039"/>
                  </a:lnTo>
                  <a:lnTo>
                    <a:pt x="495" y="4268"/>
                  </a:lnTo>
                  <a:lnTo>
                    <a:pt x="648" y="4459"/>
                  </a:lnTo>
                  <a:lnTo>
                    <a:pt x="800" y="4687"/>
                  </a:lnTo>
                  <a:lnTo>
                    <a:pt x="991" y="4840"/>
                  </a:lnTo>
                  <a:lnTo>
                    <a:pt x="1219" y="4992"/>
                  </a:lnTo>
                  <a:lnTo>
                    <a:pt x="1448" y="5144"/>
                  </a:lnTo>
                  <a:lnTo>
                    <a:pt x="1677" y="5259"/>
                  </a:lnTo>
                  <a:lnTo>
                    <a:pt x="1943" y="5335"/>
                  </a:lnTo>
                  <a:lnTo>
                    <a:pt x="2210" y="5411"/>
                  </a:lnTo>
                  <a:lnTo>
                    <a:pt x="2477" y="5449"/>
                  </a:lnTo>
                  <a:lnTo>
                    <a:pt x="2744" y="5487"/>
                  </a:lnTo>
                  <a:lnTo>
                    <a:pt x="3010" y="5449"/>
                  </a:lnTo>
                  <a:lnTo>
                    <a:pt x="3315" y="5411"/>
                  </a:lnTo>
                  <a:lnTo>
                    <a:pt x="3544" y="5335"/>
                  </a:lnTo>
                  <a:lnTo>
                    <a:pt x="3811" y="5259"/>
                  </a:lnTo>
                  <a:lnTo>
                    <a:pt x="4039" y="5144"/>
                  </a:lnTo>
                  <a:lnTo>
                    <a:pt x="4268" y="4992"/>
                  </a:lnTo>
                  <a:lnTo>
                    <a:pt x="4497" y="4840"/>
                  </a:lnTo>
                  <a:lnTo>
                    <a:pt x="4687" y="4687"/>
                  </a:lnTo>
                  <a:lnTo>
                    <a:pt x="4840" y="4459"/>
                  </a:lnTo>
                  <a:lnTo>
                    <a:pt x="5030" y="4268"/>
                  </a:lnTo>
                  <a:lnTo>
                    <a:pt x="5144" y="4039"/>
                  </a:lnTo>
                  <a:lnTo>
                    <a:pt x="5259" y="3811"/>
                  </a:lnTo>
                  <a:lnTo>
                    <a:pt x="5373" y="3544"/>
                  </a:lnTo>
                  <a:lnTo>
                    <a:pt x="5411" y="3277"/>
                  </a:lnTo>
                  <a:lnTo>
                    <a:pt x="5449" y="3010"/>
                  </a:lnTo>
                  <a:lnTo>
                    <a:pt x="5487" y="2744"/>
                  </a:lnTo>
                  <a:lnTo>
                    <a:pt x="5449" y="2439"/>
                  </a:lnTo>
                  <a:lnTo>
                    <a:pt x="5411" y="2172"/>
                  </a:lnTo>
                  <a:lnTo>
                    <a:pt x="5373" y="1905"/>
                  </a:lnTo>
                  <a:lnTo>
                    <a:pt x="5259" y="1677"/>
                  </a:lnTo>
                  <a:lnTo>
                    <a:pt x="5144" y="1448"/>
                  </a:lnTo>
                  <a:lnTo>
                    <a:pt x="5030" y="1219"/>
                  </a:lnTo>
                  <a:lnTo>
                    <a:pt x="4840" y="991"/>
                  </a:lnTo>
                  <a:lnTo>
                    <a:pt x="4687" y="800"/>
                  </a:lnTo>
                  <a:lnTo>
                    <a:pt x="4497" y="610"/>
                  </a:lnTo>
                  <a:lnTo>
                    <a:pt x="4268" y="457"/>
                  </a:lnTo>
                  <a:lnTo>
                    <a:pt x="4039" y="343"/>
                  </a:lnTo>
                  <a:lnTo>
                    <a:pt x="3811" y="229"/>
                  </a:lnTo>
                  <a:lnTo>
                    <a:pt x="3544" y="114"/>
                  </a:lnTo>
                  <a:lnTo>
                    <a:pt x="3315" y="38"/>
                  </a:lnTo>
                  <a:lnTo>
                    <a:pt x="30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9"/>
            <p:cNvSpPr/>
            <p:nvPr/>
          </p:nvSpPr>
          <p:spPr>
            <a:xfrm>
              <a:off x="5208025" y="1030725"/>
              <a:ext cx="161025" cy="1068925"/>
            </a:xfrm>
            <a:custGeom>
              <a:avLst/>
              <a:gdLst/>
              <a:ahLst/>
              <a:cxnLst/>
              <a:rect l="l" t="t" r="r" b="b"/>
              <a:pathLst>
                <a:path w="6441" h="42757" extrusionOk="0">
                  <a:moveTo>
                    <a:pt x="3240" y="1"/>
                  </a:moveTo>
                  <a:lnTo>
                    <a:pt x="3126" y="39"/>
                  </a:lnTo>
                  <a:lnTo>
                    <a:pt x="3011" y="115"/>
                  </a:lnTo>
                  <a:lnTo>
                    <a:pt x="2935" y="230"/>
                  </a:lnTo>
                  <a:lnTo>
                    <a:pt x="2859" y="344"/>
                  </a:lnTo>
                  <a:lnTo>
                    <a:pt x="2592" y="1411"/>
                  </a:lnTo>
                  <a:lnTo>
                    <a:pt x="2287" y="2630"/>
                  </a:lnTo>
                  <a:lnTo>
                    <a:pt x="1944" y="4307"/>
                  </a:lnTo>
                  <a:lnTo>
                    <a:pt x="1563" y="6327"/>
                  </a:lnTo>
                  <a:lnTo>
                    <a:pt x="1144" y="8651"/>
                  </a:lnTo>
                  <a:lnTo>
                    <a:pt x="763" y="11319"/>
                  </a:lnTo>
                  <a:lnTo>
                    <a:pt x="610" y="12729"/>
                  </a:lnTo>
                  <a:lnTo>
                    <a:pt x="458" y="14177"/>
                  </a:lnTo>
                  <a:lnTo>
                    <a:pt x="306" y="15625"/>
                  </a:lnTo>
                  <a:lnTo>
                    <a:pt x="191" y="17111"/>
                  </a:lnTo>
                  <a:lnTo>
                    <a:pt x="115" y="18711"/>
                  </a:lnTo>
                  <a:lnTo>
                    <a:pt x="39" y="20350"/>
                  </a:lnTo>
                  <a:lnTo>
                    <a:pt x="1" y="22027"/>
                  </a:lnTo>
                  <a:lnTo>
                    <a:pt x="1" y="23780"/>
                  </a:lnTo>
                  <a:lnTo>
                    <a:pt x="39" y="25571"/>
                  </a:lnTo>
                  <a:lnTo>
                    <a:pt x="115" y="27362"/>
                  </a:lnTo>
                  <a:lnTo>
                    <a:pt x="268" y="29229"/>
                  </a:lnTo>
                  <a:lnTo>
                    <a:pt x="420" y="31096"/>
                  </a:lnTo>
                  <a:lnTo>
                    <a:pt x="687" y="33002"/>
                  </a:lnTo>
                  <a:lnTo>
                    <a:pt x="992" y="34869"/>
                  </a:lnTo>
                  <a:lnTo>
                    <a:pt x="1334" y="36774"/>
                  </a:lnTo>
                  <a:lnTo>
                    <a:pt x="1792" y="38680"/>
                  </a:lnTo>
                  <a:lnTo>
                    <a:pt x="2287" y="40547"/>
                  </a:lnTo>
                  <a:lnTo>
                    <a:pt x="2859" y="42414"/>
                  </a:lnTo>
                  <a:lnTo>
                    <a:pt x="2935" y="42566"/>
                  </a:lnTo>
                  <a:lnTo>
                    <a:pt x="3011" y="42681"/>
                  </a:lnTo>
                  <a:lnTo>
                    <a:pt x="3126" y="42719"/>
                  </a:lnTo>
                  <a:lnTo>
                    <a:pt x="3240" y="42757"/>
                  </a:lnTo>
                  <a:lnTo>
                    <a:pt x="3354" y="42719"/>
                  </a:lnTo>
                  <a:lnTo>
                    <a:pt x="3430" y="42681"/>
                  </a:lnTo>
                  <a:lnTo>
                    <a:pt x="3545" y="42566"/>
                  </a:lnTo>
                  <a:lnTo>
                    <a:pt x="3583" y="42414"/>
                  </a:lnTo>
                  <a:lnTo>
                    <a:pt x="4193" y="40547"/>
                  </a:lnTo>
                  <a:lnTo>
                    <a:pt x="4688" y="38680"/>
                  </a:lnTo>
                  <a:lnTo>
                    <a:pt x="5107" y="36774"/>
                  </a:lnTo>
                  <a:lnTo>
                    <a:pt x="5488" y="34869"/>
                  </a:lnTo>
                  <a:lnTo>
                    <a:pt x="5793" y="33002"/>
                  </a:lnTo>
                  <a:lnTo>
                    <a:pt x="6022" y="31096"/>
                  </a:lnTo>
                  <a:lnTo>
                    <a:pt x="6212" y="29229"/>
                  </a:lnTo>
                  <a:lnTo>
                    <a:pt x="6326" y="27362"/>
                  </a:lnTo>
                  <a:lnTo>
                    <a:pt x="6403" y="25571"/>
                  </a:lnTo>
                  <a:lnTo>
                    <a:pt x="6441" y="23780"/>
                  </a:lnTo>
                  <a:lnTo>
                    <a:pt x="6441" y="22027"/>
                  </a:lnTo>
                  <a:lnTo>
                    <a:pt x="6441" y="20350"/>
                  </a:lnTo>
                  <a:lnTo>
                    <a:pt x="6365" y="18711"/>
                  </a:lnTo>
                  <a:lnTo>
                    <a:pt x="6250" y="17111"/>
                  </a:lnTo>
                  <a:lnTo>
                    <a:pt x="6136" y="15625"/>
                  </a:lnTo>
                  <a:lnTo>
                    <a:pt x="6022" y="14177"/>
                  </a:lnTo>
                  <a:lnTo>
                    <a:pt x="5869" y="12729"/>
                  </a:lnTo>
                  <a:lnTo>
                    <a:pt x="5679" y="11319"/>
                  </a:lnTo>
                  <a:lnTo>
                    <a:pt x="5298" y="8651"/>
                  </a:lnTo>
                  <a:lnTo>
                    <a:pt x="4917" y="6327"/>
                  </a:lnTo>
                  <a:lnTo>
                    <a:pt x="4535" y="4307"/>
                  </a:lnTo>
                  <a:lnTo>
                    <a:pt x="4154" y="2630"/>
                  </a:lnTo>
                  <a:lnTo>
                    <a:pt x="3888" y="1411"/>
                  </a:lnTo>
                  <a:lnTo>
                    <a:pt x="3621" y="344"/>
                  </a:lnTo>
                  <a:lnTo>
                    <a:pt x="3545" y="230"/>
                  </a:lnTo>
                  <a:lnTo>
                    <a:pt x="3468" y="115"/>
                  </a:lnTo>
                  <a:lnTo>
                    <a:pt x="3354" y="39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9"/>
            <p:cNvSpPr/>
            <p:nvPr/>
          </p:nvSpPr>
          <p:spPr>
            <a:xfrm>
              <a:off x="4420175" y="2093925"/>
              <a:ext cx="866000" cy="636400"/>
            </a:xfrm>
            <a:custGeom>
              <a:avLst/>
              <a:gdLst/>
              <a:ahLst/>
              <a:cxnLst/>
              <a:rect l="l" t="t" r="r" b="b"/>
              <a:pathLst>
                <a:path w="34640" h="25456" extrusionOk="0">
                  <a:moveTo>
                    <a:pt x="34258" y="0"/>
                  </a:moveTo>
                  <a:lnTo>
                    <a:pt x="34106" y="38"/>
                  </a:lnTo>
                  <a:lnTo>
                    <a:pt x="32239" y="648"/>
                  </a:lnTo>
                  <a:lnTo>
                    <a:pt x="30410" y="1372"/>
                  </a:lnTo>
                  <a:lnTo>
                    <a:pt x="28657" y="2134"/>
                  </a:lnTo>
                  <a:lnTo>
                    <a:pt x="26904" y="2973"/>
                  </a:lnTo>
                  <a:lnTo>
                    <a:pt x="25189" y="3849"/>
                  </a:lnTo>
                  <a:lnTo>
                    <a:pt x="23512" y="4764"/>
                  </a:lnTo>
                  <a:lnTo>
                    <a:pt x="21912" y="5716"/>
                  </a:lnTo>
                  <a:lnTo>
                    <a:pt x="20311" y="6707"/>
                  </a:lnTo>
                  <a:lnTo>
                    <a:pt x="18787" y="7698"/>
                  </a:lnTo>
                  <a:lnTo>
                    <a:pt x="17339" y="8727"/>
                  </a:lnTo>
                  <a:lnTo>
                    <a:pt x="15929" y="9756"/>
                  </a:lnTo>
                  <a:lnTo>
                    <a:pt x="14595" y="10785"/>
                  </a:lnTo>
                  <a:lnTo>
                    <a:pt x="13300" y="11775"/>
                  </a:lnTo>
                  <a:lnTo>
                    <a:pt x="12080" y="12804"/>
                  </a:lnTo>
                  <a:lnTo>
                    <a:pt x="10937" y="13757"/>
                  </a:lnTo>
                  <a:lnTo>
                    <a:pt x="9870" y="14710"/>
                  </a:lnTo>
                  <a:lnTo>
                    <a:pt x="8765" y="15700"/>
                  </a:lnTo>
                  <a:lnTo>
                    <a:pt x="7698" y="16691"/>
                  </a:lnTo>
                  <a:lnTo>
                    <a:pt x="5793" y="18558"/>
                  </a:lnTo>
                  <a:lnTo>
                    <a:pt x="4154" y="20273"/>
                  </a:lnTo>
                  <a:lnTo>
                    <a:pt x="2744" y="21759"/>
                  </a:lnTo>
                  <a:lnTo>
                    <a:pt x="1639" y="23017"/>
                  </a:lnTo>
                  <a:lnTo>
                    <a:pt x="801" y="23970"/>
                  </a:lnTo>
                  <a:lnTo>
                    <a:pt x="115" y="24808"/>
                  </a:lnTo>
                  <a:lnTo>
                    <a:pt x="39" y="24960"/>
                  </a:lnTo>
                  <a:lnTo>
                    <a:pt x="0" y="25075"/>
                  </a:lnTo>
                  <a:lnTo>
                    <a:pt x="0" y="25227"/>
                  </a:lnTo>
                  <a:lnTo>
                    <a:pt x="39" y="25341"/>
                  </a:lnTo>
                  <a:lnTo>
                    <a:pt x="115" y="25418"/>
                  </a:lnTo>
                  <a:lnTo>
                    <a:pt x="267" y="25456"/>
                  </a:lnTo>
                  <a:lnTo>
                    <a:pt x="381" y="25456"/>
                  </a:lnTo>
                  <a:lnTo>
                    <a:pt x="534" y="25418"/>
                  </a:lnTo>
                  <a:lnTo>
                    <a:pt x="1563" y="25037"/>
                  </a:lnTo>
                  <a:lnTo>
                    <a:pt x="2706" y="24541"/>
                  </a:lnTo>
                  <a:lnTo>
                    <a:pt x="4268" y="23855"/>
                  </a:lnTo>
                  <a:lnTo>
                    <a:pt x="6136" y="22979"/>
                  </a:lnTo>
                  <a:lnTo>
                    <a:pt x="8270" y="21912"/>
                  </a:lnTo>
                  <a:lnTo>
                    <a:pt x="10632" y="20654"/>
                  </a:lnTo>
                  <a:lnTo>
                    <a:pt x="11852" y="19968"/>
                  </a:lnTo>
                  <a:lnTo>
                    <a:pt x="13147" y="19206"/>
                  </a:lnTo>
                  <a:lnTo>
                    <a:pt x="14367" y="18482"/>
                  </a:lnTo>
                  <a:lnTo>
                    <a:pt x="15662" y="17682"/>
                  </a:lnTo>
                  <a:lnTo>
                    <a:pt x="16996" y="16844"/>
                  </a:lnTo>
                  <a:lnTo>
                    <a:pt x="18368" y="15929"/>
                  </a:lnTo>
                  <a:lnTo>
                    <a:pt x="19740" y="14976"/>
                  </a:lnTo>
                  <a:lnTo>
                    <a:pt x="21150" y="13947"/>
                  </a:lnTo>
                  <a:lnTo>
                    <a:pt x="22560" y="12842"/>
                  </a:lnTo>
                  <a:lnTo>
                    <a:pt x="23970" y="11699"/>
                  </a:lnTo>
                  <a:lnTo>
                    <a:pt x="25418" y="10518"/>
                  </a:lnTo>
                  <a:lnTo>
                    <a:pt x="26790" y="9260"/>
                  </a:lnTo>
                  <a:lnTo>
                    <a:pt x="28199" y="7965"/>
                  </a:lnTo>
                  <a:lnTo>
                    <a:pt x="29533" y="6593"/>
                  </a:lnTo>
                  <a:lnTo>
                    <a:pt x="30867" y="5183"/>
                  </a:lnTo>
                  <a:lnTo>
                    <a:pt x="32124" y="3735"/>
                  </a:lnTo>
                  <a:lnTo>
                    <a:pt x="33382" y="2211"/>
                  </a:lnTo>
                  <a:lnTo>
                    <a:pt x="34525" y="610"/>
                  </a:lnTo>
                  <a:lnTo>
                    <a:pt x="34601" y="496"/>
                  </a:lnTo>
                  <a:lnTo>
                    <a:pt x="34640" y="381"/>
                  </a:lnTo>
                  <a:lnTo>
                    <a:pt x="34640" y="267"/>
                  </a:lnTo>
                  <a:lnTo>
                    <a:pt x="34563" y="153"/>
                  </a:lnTo>
                  <a:lnTo>
                    <a:pt x="34487" y="77"/>
                  </a:lnTo>
                  <a:lnTo>
                    <a:pt x="34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9"/>
            <p:cNvSpPr/>
            <p:nvPr/>
          </p:nvSpPr>
          <p:spPr>
            <a:xfrm>
              <a:off x="5291875" y="2093925"/>
              <a:ext cx="866000" cy="636400"/>
            </a:xfrm>
            <a:custGeom>
              <a:avLst/>
              <a:gdLst/>
              <a:ahLst/>
              <a:cxnLst/>
              <a:rect l="l" t="t" r="r" b="b"/>
              <a:pathLst>
                <a:path w="34640" h="25456" extrusionOk="0">
                  <a:moveTo>
                    <a:pt x="229" y="0"/>
                  </a:moveTo>
                  <a:lnTo>
                    <a:pt x="153" y="77"/>
                  </a:lnTo>
                  <a:lnTo>
                    <a:pt x="38" y="153"/>
                  </a:lnTo>
                  <a:lnTo>
                    <a:pt x="0" y="267"/>
                  </a:lnTo>
                  <a:lnTo>
                    <a:pt x="0" y="381"/>
                  </a:lnTo>
                  <a:lnTo>
                    <a:pt x="38" y="496"/>
                  </a:lnTo>
                  <a:lnTo>
                    <a:pt x="76" y="610"/>
                  </a:lnTo>
                  <a:lnTo>
                    <a:pt x="1258" y="2211"/>
                  </a:lnTo>
                  <a:lnTo>
                    <a:pt x="2477" y="3735"/>
                  </a:lnTo>
                  <a:lnTo>
                    <a:pt x="3773" y="5183"/>
                  </a:lnTo>
                  <a:lnTo>
                    <a:pt x="5068" y="6593"/>
                  </a:lnTo>
                  <a:lnTo>
                    <a:pt x="6440" y="7965"/>
                  </a:lnTo>
                  <a:lnTo>
                    <a:pt x="7812" y="9260"/>
                  </a:lnTo>
                  <a:lnTo>
                    <a:pt x="9222" y="10518"/>
                  </a:lnTo>
                  <a:lnTo>
                    <a:pt x="10632" y="11699"/>
                  </a:lnTo>
                  <a:lnTo>
                    <a:pt x="12042" y="12842"/>
                  </a:lnTo>
                  <a:lnTo>
                    <a:pt x="13490" y="13947"/>
                  </a:lnTo>
                  <a:lnTo>
                    <a:pt x="14900" y="14976"/>
                  </a:lnTo>
                  <a:lnTo>
                    <a:pt x="16272" y="15929"/>
                  </a:lnTo>
                  <a:lnTo>
                    <a:pt x="17644" y="16844"/>
                  </a:lnTo>
                  <a:lnTo>
                    <a:pt x="18977" y="17682"/>
                  </a:lnTo>
                  <a:lnTo>
                    <a:pt x="20235" y="18482"/>
                  </a:lnTo>
                  <a:lnTo>
                    <a:pt x="21492" y="19206"/>
                  </a:lnTo>
                  <a:lnTo>
                    <a:pt x="22750" y="19968"/>
                  </a:lnTo>
                  <a:lnTo>
                    <a:pt x="24007" y="20654"/>
                  </a:lnTo>
                  <a:lnTo>
                    <a:pt x="26370" y="21912"/>
                  </a:lnTo>
                  <a:lnTo>
                    <a:pt x="28504" y="22979"/>
                  </a:lnTo>
                  <a:lnTo>
                    <a:pt x="30371" y="23855"/>
                  </a:lnTo>
                  <a:lnTo>
                    <a:pt x="31896" y="24541"/>
                  </a:lnTo>
                  <a:lnTo>
                    <a:pt x="33077" y="25037"/>
                  </a:lnTo>
                  <a:lnTo>
                    <a:pt x="34068" y="25418"/>
                  </a:lnTo>
                  <a:lnTo>
                    <a:pt x="34220" y="25456"/>
                  </a:lnTo>
                  <a:lnTo>
                    <a:pt x="34372" y="25456"/>
                  </a:lnTo>
                  <a:lnTo>
                    <a:pt x="34487" y="25418"/>
                  </a:lnTo>
                  <a:lnTo>
                    <a:pt x="34563" y="25341"/>
                  </a:lnTo>
                  <a:lnTo>
                    <a:pt x="34639" y="25227"/>
                  </a:lnTo>
                  <a:lnTo>
                    <a:pt x="34639" y="25075"/>
                  </a:lnTo>
                  <a:lnTo>
                    <a:pt x="34601" y="24960"/>
                  </a:lnTo>
                  <a:lnTo>
                    <a:pt x="34525" y="24808"/>
                  </a:lnTo>
                  <a:lnTo>
                    <a:pt x="33839" y="23970"/>
                  </a:lnTo>
                  <a:lnTo>
                    <a:pt x="33001" y="23017"/>
                  </a:lnTo>
                  <a:lnTo>
                    <a:pt x="31896" y="21759"/>
                  </a:lnTo>
                  <a:lnTo>
                    <a:pt x="30486" y="20273"/>
                  </a:lnTo>
                  <a:lnTo>
                    <a:pt x="28809" y="18558"/>
                  </a:lnTo>
                  <a:lnTo>
                    <a:pt x="26904" y="16691"/>
                  </a:lnTo>
                  <a:lnTo>
                    <a:pt x="25875" y="15700"/>
                  </a:lnTo>
                  <a:lnTo>
                    <a:pt x="24770" y="14710"/>
                  </a:lnTo>
                  <a:lnTo>
                    <a:pt x="23703" y="13757"/>
                  </a:lnTo>
                  <a:lnTo>
                    <a:pt x="22521" y="12804"/>
                  </a:lnTo>
                  <a:lnTo>
                    <a:pt x="21302" y="11775"/>
                  </a:lnTo>
                  <a:lnTo>
                    <a:pt x="20044" y="10785"/>
                  </a:lnTo>
                  <a:lnTo>
                    <a:pt x="18672" y="9756"/>
                  </a:lnTo>
                  <a:lnTo>
                    <a:pt x="17301" y="8727"/>
                  </a:lnTo>
                  <a:lnTo>
                    <a:pt x="15814" y="7698"/>
                  </a:lnTo>
                  <a:lnTo>
                    <a:pt x="14290" y="6707"/>
                  </a:lnTo>
                  <a:lnTo>
                    <a:pt x="12728" y="5716"/>
                  </a:lnTo>
                  <a:lnTo>
                    <a:pt x="11127" y="4764"/>
                  </a:lnTo>
                  <a:lnTo>
                    <a:pt x="9451" y="3849"/>
                  </a:lnTo>
                  <a:lnTo>
                    <a:pt x="7736" y="2973"/>
                  </a:lnTo>
                  <a:lnTo>
                    <a:pt x="5983" y="2134"/>
                  </a:lnTo>
                  <a:lnTo>
                    <a:pt x="4192" y="1372"/>
                  </a:lnTo>
                  <a:lnTo>
                    <a:pt x="2363" y="648"/>
                  </a:lnTo>
                  <a:lnTo>
                    <a:pt x="534" y="3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79"/>
          <p:cNvGrpSpPr/>
          <p:nvPr/>
        </p:nvGrpSpPr>
        <p:grpSpPr>
          <a:xfrm>
            <a:off x="3554938" y="3507875"/>
            <a:ext cx="398225" cy="1643375"/>
            <a:chOff x="3945750" y="1754775"/>
            <a:chExt cx="398225" cy="1643375"/>
          </a:xfrm>
        </p:grpSpPr>
        <p:sp>
          <p:nvSpPr>
            <p:cNvPr id="1355" name="Google Shape;1355;p79"/>
            <p:cNvSpPr/>
            <p:nvPr/>
          </p:nvSpPr>
          <p:spPr>
            <a:xfrm>
              <a:off x="4004800" y="1774775"/>
              <a:ext cx="280125" cy="201050"/>
            </a:xfrm>
            <a:custGeom>
              <a:avLst/>
              <a:gdLst/>
              <a:ahLst/>
              <a:cxnLst/>
              <a:rect l="l" t="t" r="r" b="b"/>
              <a:pathLst>
                <a:path w="11205" h="8042" extrusionOk="0">
                  <a:moveTo>
                    <a:pt x="1" y="0"/>
                  </a:moveTo>
                  <a:lnTo>
                    <a:pt x="1" y="8041"/>
                  </a:lnTo>
                  <a:lnTo>
                    <a:pt x="11204" y="8041"/>
                  </a:lnTo>
                  <a:lnTo>
                    <a:pt x="11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9"/>
            <p:cNvSpPr/>
            <p:nvPr/>
          </p:nvSpPr>
          <p:spPr>
            <a:xfrm>
              <a:off x="4004800" y="1947200"/>
              <a:ext cx="280125" cy="28625"/>
            </a:xfrm>
            <a:custGeom>
              <a:avLst/>
              <a:gdLst/>
              <a:ahLst/>
              <a:cxnLst/>
              <a:rect l="l" t="t" r="r" b="b"/>
              <a:pathLst>
                <a:path w="11205" h="1145" extrusionOk="0">
                  <a:moveTo>
                    <a:pt x="1" y="1"/>
                  </a:moveTo>
                  <a:lnTo>
                    <a:pt x="1" y="1144"/>
                  </a:lnTo>
                  <a:lnTo>
                    <a:pt x="11204" y="1144"/>
                  </a:lnTo>
                  <a:lnTo>
                    <a:pt x="11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9"/>
            <p:cNvSpPr/>
            <p:nvPr/>
          </p:nvSpPr>
          <p:spPr>
            <a:xfrm>
              <a:off x="3990525" y="1754775"/>
              <a:ext cx="308675" cy="21925"/>
            </a:xfrm>
            <a:custGeom>
              <a:avLst/>
              <a:gdLst/>
              <a:ahLst/>
              <a:cxnLst/>
              <a:rect l="l" t="t" r="r" b="b"/>
              <a:pathLst>
                <a:path w="12347" h="877" extrusionOk="0">
                  <a:moveTo>
                    <a:pt x="0" y="0"/>
                  </a:moveTo>
                  <a:lnTo>
                    <a:pt x="0" y="877"/>
                  </a:lnTo>
                  <a:lnTo>
                    <a:pt x="12347" y="877"/>
                  </a:lnTo>
                  <a:lnTo>
                    <a:pt x="123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9"/>
            <p:cNvSpPr/>
            <p:nvPr/>
          </p:nvSpPr>
          <p:spPr>
            <a:xfrm>
              <a:off x="3984800" y="1975800"/>
              <a:ext cx="319175" cy="1422350"/>
            </a:xfrm>
            <a:custGeom>
              <a:avLst/>
              <a:gdLst/>
              <a:ahLst/>
              <a:cxnLst/>
              <a:rect l="l" t="t" r="r" b="b"/>
              <a:pathLst>
                <a:path w="12767" h="56894" extrusionOk="0">
                  <a:moveTo>
                    <a:pt x="10518" y="4001"/>
                  </a:moveTo>
                  <a:lnTo>
                    <a:pt x="10518" y="6021"/>
                  </a:lnTo>
                  <a:lnTo>
                    <a:pt x="2363" y="6021"/>
                  </a:lnTo>
                  <a:lnTo>
                    <a:pt x="2363" y="4001"/>
                  </a:lnTo>
                  <a:close/>
                  <a:moveTo>
                    <a:pt x="10518" y="8345"/>
                  </a:moveTo>
                  <a:lnTo>
                    <a:pt x="10518" y="10327"/>
                  </a:lnTo>
                  <a:lnTo>
                    <a:pt x="2363" y="10327"/>
                  </a:lnTo>
                  <a:lnTo>
                    <a:pt x="2363" y="8345"/>
                  </a:lnTo>
                  <a:close/>
                  <a:moveTo>
                    <a:pt x="10518" y="12652"/>
                  </a:moveTo>
                  <a:lnTo>
                    <a:pt x="10518" y="14671"/>
                  </a:lnTo>
                  <a:lnTo>
                    <a:pt x="2363" y="14671"/>
                  </a:lnTo>
                  <a:lnTo>
                    <a:pt x="2363" y="12652"/>
                  </a:lnTo>
                  <a:close/>
                  <a:moveTo>
                    <a:pt x="10518" y="16996"/>
                  </a:moveTo>
                  <a:lnTo>
                    <a:pt x="10518" y="18977"/>
                  </a:lnTo>
                  <a:lnTo>
                    <a:pt x="2363" y="18977"/>
                  </a:lnTo>
                  <a:lnTo>
                    <a:pt x="2363" y="16996"/>
                  </a:lnTo>
                  <a:close/>
                  <a:moveTo>
                    <a:pt x="10518" y="21302"/>
                  </a:moveTo>
                  <a:lnTo>
                    <a:pt x="10518" y="23321"/>
                  </a:lnTo>
                  <a:lnTo>
                    <a:pt x="2363" y="23321"/>
                  </a:lnTo>
                  <a:lnTo>
                    <a:pt x="2363" y="21302"/>
                  </a:lnTo>
                  <a:close/>
                  <a:moveTo>
                    <a:pt x="10518" y="25532"/>
                  </a:moveTo>
                  <a:lnTo>
                    <a:pt x="10518" y="25646"/>
                  </a:lnTo>
                  <a:lnTo>
                    <a:pt x="10518" y="27551"/>
                  </a:lnTo>
                  <a:lnTo>
                    <a:pt x="2363" y="27551"/>
                  </a:lnTo>
                  <a:lnTo>
                    <a:pt x="2363" y="25646"/>
                  </a:lnTo>
                  <a:lnTo>
                    <a:pt x="2363" y="25532"/>
                  </a:lnTo>
                  <a:close/>
                  <a:moveTo>
                    <a:pt x="10518" y="29838"/>
                  </a:moveTo>
                  <a:lnTo>
                    <a:pt x="10518" y="29952"/>
                  </a:lnTo>
                  <a:lnTo>
                    <a:pt x="10518" y="31857"/>
                  </a:lnTo>
                  <a:lnTo>
                    <a:pt x="2363" y="31857"/>
                  </a:lnTo>
                  <a:lnTo>
                    <a:pt x="2363" y="29952"/>
                  </a:lnTo>
                  <a:lnTo>
                    <a:pt x="2363" y="29838"/>
                  </a:lnTo>
                  <a:close/>
                  <a:moveTo>
                    <a:pt x="10518" y="34182"/>
                  </a:moveTo>
                  <a:lnTo>
                    <a:pt x="10518" y="36202"/>
                  </a:lnTo>
                  <a:lnTo>
                    <a:pt x="2363" y="36202"/>
                  </a:lnTo>
                  <a:lnTo>
                    <a:pt x="2363" y="34182"/>
                  </a:lnTo>
                  <a:close/>
                  <a:moveTo>
                    <a:pt x="10518" y="38488"/>
                  </a:moveTo>
                  <a:lnTo>
                    <a:pt x="10518" y="40508"/>
                  </a:lnTo>
                  <a:lnTo>
                    <a:pt x="2363" y="40508"/>
                  </a:lnTo>
                  <a:lnTo>
                    <a:pt x="2363" y="38488"/>
                  </a:lnTo>
                  <a:close/>
                  <a:moveTo>
                    <a:pt x="10518" y="42832"/>
                  </a:moveTo>
                  <a:lnTo>
                    <a:pt x="10518" y="44852"/>
                  </a:lnTo>
                  <a:lnTo>
                    <a:pt x="2363" y="44852"/>
                  </a:lnTo>
                  <a:lnTo>
                    <a:pt x="2363" y="42832"/>
                  </a:lnTo>
                  <a:close/>
                  <a:moveTo>
                    <a:pt x="10518" y="47176"/>
                  </a:moveTo>
                  <a:lnTo>
                    <a:pt x="10518" y="49158"/>
                  </a:lnTo>
                  <a:lnTo>
                    <a:pt x="2363" y="49158"/>
                  </a:lnTo>
                  <a:lnTo>
                    <a:pt x="2363" y="47176"/>
                  </a:lnTo>
                  <a:close/>
                  <a:moveTo>
                    <a:pt x="10518" y="51483"/>
                  </a:moveTo>
                  <a:lnTo>
                    <a:pt x="10518" y="53502"/>
                  </a:lnTo>
                  <a:lnTo>
                    <a:pt x="2363" y="53502"/>
                  </a:lnTo>
                  <a:lnTo>
                    <a:pt x="2363" y="51483"/>
                  </a:lnTo>
                  <a:close/>
                  <a:moveTo>
                    <a:pt x="1" y="0"/>
                  </a:moveTo>
                  <a:lnTo>
                    <a:pt x="1" y="23398"/>
                  </a:lnTo>
                  <a:lnTo>
                    <a:pt x="1" y="35363"/>
                  </a:lnTo>
                  <a:lnTo>
                    <a:pt x="1" y="39364"/>
                  </a:lnTo>
                  <a:lnTo>
                    <a:pt x="1" y="56894"/>
                  </a:lnTo>
                  <a:lnTo>
                    <a:pt x="12766" y="56894"/>
                  </a:lnTo>
                  <a:lnTo>
                    <a:pt x="12766" y="39364"/>
                  </a:lnTo>
                  <a:lnTo>
                    <a:pt x="12766" y="35363"/>
                  </a:lnTo>
                  <a:lnTo>
                    <a:pt x="12766" y="23398"/>
                  </a:lnTo>
                  <a:lnTo>
                    <a:pt x="127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9"/>
            <p:cNvSpPr/>
            <p:nvPr/>
          </p:nvSpPr>
          <p:spPr>
            <a:xfrm>
              <a:off x="3945750" y="2001500"/>
              <a:ext cx="398225" cy="30525"/>
            </a:xfrm>
            <a:custGeom>
              <a:avLst/>
              <a:gdLst/>
              <a:ahLst/>
              <a:cxnLst/>
              <a:rect l="l" t="t" r="r" b="b"/>
              <a:pathLst>
                <a:path w="15929" h="1221" extrusionOk="0">
                  <a:moveTo>
                    <a:pt x="0" y="1"/>
                  </a:moveTo>
                  <a:lnTo>
                    <a:pt x="0" y="1220"/>
                  </a:lnTo>
                  <a:lnTo>
                    <a:pt x="15929" y="1220"/>
                  </a:lnTo>
                  <a:lnTo>
                    <a:pt x="15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" name="Google Shape;1360;p79"/>
          <p:cNvGrpSpPr/>
          <p:nvPr/>
        </p:nvGrpSpPr>
        <p:grpSpPr>
          <a:xfrm>
            <a:off x="2763821" y="4384533"/>
            <a:ext cx="646771" cy="766717"/>
            <a:chOff x="5235650" y="3778250"/>
            <a:chExt cx="734550" cy="870775"/>
          </a:xfrm>
        </p:grpSpPr>
        <p:sp>
          <p:nvSpPr>
            <p:cNvPr id="1361" name="Google Shape;1361;p79"/>
            <p:cNvSpPr/>
            <p:nvPr/>
          </p:nvSpPr>
          <p:spPr>
            <a:xfrm>
              <a:off x="5235650" y="3778250"/>
              <a:ext cx="734550" cy="734525"/>
            </a:xfrm>
            <a:custGeom>
              <a:avLst/>
              <a:gdLst/>
              <a:ahLst/>
              <a:cxnLst/>
              <a:rect l="l" t="t" r="r" b="b"/>
              <a:pathLst>
                <a:path w="29382" h="29381" extrusionOk="0">
                  <a:moveTo>
                    <a:pt x="14672" y="0"/>
                  </a:moveTo>
                  <a:lnTo>
                    <a:pt x="13910" y="38"/>
                  </a:lnTo>
                  <a:lnTo>
                    <a:pt x="13186" y="77"/>
                  </a:lnTo>
                  <a:lnTo>
                    <a:pt x="12462" y="191"/>
                  </a:lnTo>
                  <a:lnTo>
                    <a:pt x="11738" y="305"/>
                  </a:lnTo>
                  <a:lnTo>
                    <a:pt x="11014" y="458"/>
                  </a:lnTo>
                  <a:lnTo>
                    <a:pt x="10328" y="686"/>
                  </a:lnTo>
                  <a:lnTo>
                    <a:pt x="9642" y="915"/>
                  </a:lnTo>
                  <a:lnTo>
                    <a:pt x="8956" y="1182"/>
                  </a:lnTo>
                  <a:lnTo>
                    <a:pt x="8308" y="1448"/>
                  </a:lnTo>
                  <a:lnTo>
                    <a:pt x="7660" y="1791"/>
                  </a:lnTo>
                  <a:lnTo>
                    <a:pt x="7051" y="2134"/>
                  </a:lnTo>
                  <a:lnTo>
                    <a:pt x="6479" y="2515"/>
                  </a:lnTo>
                  <a:lnTo>
                    <a:pt x="5907" y="2935"/>
                  </a:lnTo>
                  <a:lnTo>
                    <a:pt x="5336" y="3354"/>
                  </a:lnTo>
                  <a:lnTo>
                    <a:pt x="4802" y="3811"/>
                  </a:lnTo>
                  <a:lnTo>
                    <a:pt x="4307" y="4306"/>
                  </a:lnTo>
                  <a:lnTo>
                    <a:pt x="3812" y="4840"/>
                  </a:lnTo>
                  <a:lnTo>
                    <a:pt x="3354" y="5373"/>
                  </a:lnTo>
                  <a:lnTo>
                    <a:pt x="2897" y="5907"/>
                  </a:lnTo>
                  <a:lnTo>
                    <a:pt x="2516" y="6479"/>
                  </a:lnTo>
                  <a:lnTo>
                    <a:pt x="2135" y="7088"/>
                  </a:lnTo>
                  <a:lnTo>
                    <a:pt x="1754" y="7698"/>
                  </a:lnTo>
                  <a:lnTo>
                    <a:pt x="1449" y="8346"/>
                  </a:lnTo>
                  <a:lnTo>
                    <a:pt x="1144" y="8994"/>
                  </a:lnTo>
                  <a:lnTo>
                    <a:pt x="877" y="9641"/>
                  </a:lnTo>
                  <a:lnTo>
                    <a:pt x="649" y="10327"/>
                  </a:lnTo>
                  <a:lnTo>
                    <a:pt x="458" y="11013"/>
                  </a:lnTo>
                  <a:lnTo>
                    <a:pt x="306" y="11737"/>
                  </a:lnTo>
                  <a:lnTo>
                    <a:pt x="153" y="12461"/>
                  </a:lnTo>
                  <a:lnTo>
                    <a:pt x="77" y="13185"/>
                  </a:lnTo>
                  <a:lnTo>
                    <a:pt x="1" y="13947"/>
                  </a:lnTo>
                  <a:lnTo>
                    <a:pt x="1" y="14710"/>
                  </a:lnTo>
                  <a:lnTo>
                    <a:pt x="1" y="15472"/>
                  </a:lnTo>
                  <a:lnTo>
                    <a:pt x="77" y="16196"/>
                  </a:lnTo>
                  <a:lnTo>
                    <a:pt x="153" y="16920"/>
                  </a:lnTo>
                  <a:lnTo>
                    <a:pt x="306" y="17644"/>
                  </a:lnTo>
                  <a:lnTo>
                    <a:pt x="458" y="18368"/>
                  </a:lnTo>
                  <a:lnTo>
                    <a:pt x="649" y="19054"/>
                  </a:lnTo>
                  <a:lnTo>
                    <a:pt x="877" y="19740"/>
                  </a:lnTo>
                  <a:lnTo>
                    <a:pt x="1144" y="20426"/>
                  </a:lnTo>
                  <a:lnTo>
                    <a:pt x="1449" y="21073"/>
                  </a:lnTo>
                  <a:lnTo>
                    <a:pt x="1754" y="21683"/>
                  </a:lnTo>
                  <a:lnTo>
                    <a:pt x="2135" y="22331"/>
                  </a:lnTo>
                  <a:lnTo>
                    <a:pt x="2516" y="22903"/>
                  </a:lnTo>
                  <a:lnTo>
                    <a:pt x="2897" y="23474"/>
                  </a:lnTo>
                  <a:lnTo>
                    <a:pt x="3354" y="24046"/>
                  </a:lnTo>
                  <a:lnTo>
                    <a:pt x="3812" y="24579"/>
                  </a:lnTo>
                  <a:lnTo>
                    <a:pt x="4307" y="25075"/>
                  </a:lnTo>
                  <a:lnTo>
                    <a:pt x="4802" y="25570"/>
                  </a:lnTo>
                  <a:lnTo>
                    <a:pt x="5336" y="26027"/>
                  </a:lnTo>
                  <a:lnTo>
                    <a:pt x="5907" y="26485"/>
                  </a:lnTo>
                  <a:lnTo>
                    <a:pt x="6479" y="26866"/>
                  </a:lnTo>
                  <a:lnTo>
                    <a:pt x="7051" y="27247"/>
                  </a:lnTo>
                  <a:lnTo>
                    <a:pt x="7660" y="27628"/>
                  </a:lnTo>
                  <a:lnTo>
                    <a:pt x="8308" y="27933"/>
                  </a:lnTo>
                  <a:lnTo>
                    <a:pt x="8956" y="28238"/>
                  </a:lnTo>
                  <a:lnTo>
                    <a:pt x="9642" y="28504"/>
                  </a:lnTo>
                  <a:lnTo>
                    <a:pt x="10328" y="28733"/>
                  </a:lnTo>
                  <a:lnTo>
                    <a:pt x="11014" y="28924"/>
                  </a:lnTo>
                  <a:lnTo>
                    <a:pt x="11738" y="29076"/>
                  </a:lnTo>
                  <a:lnTo>
                    <a:pt x="12462" y="29228"/>
                  </a:lnTo>
                  <a:lnTo>
                    <a:pt x="13186" y="29305"/>
                  </a:lnTo>
                  <a:lnTo>
                    <a:pt x="13910" y="29381"/>
                  </a:lnTo>
                  <a:lnTo>
                    <a:pt x="15434" y="29381"/>
                  </a:lnTo>
                  <a:lnTo>
                    <a:pt x="16196" y="29305"/>
                  </a:lnTo>
                  <a:lnTo>
                    <a:pt x="16920" y="29228"/>
                  </a:lnTo>
                  <a:lnTo>
                    <a:pt x="17644" y="29076"/>
                  </a:lnTo>
                  <a:lnTo>
                    <a:pt x="18368" y="28924"/>
                  </a:lnTo>
                  <a:lnTo>
                    <a:pt x="19054" y="28733"/>
                  </a:lnTo>
                  <a:lnTo>
                    <a:pt x="19740" y="28504"/>
                  </a:lnTo>
                  <a:lnTo>
                    <a:pt x="20388" y="28238"/>
                  </a:lnTo>
                  <a:lnTo>
                    <a:pt x="21036" y="27933"/>
                  </a:lnTo>
                  <a:lnTo>
                    <a:pt x="21684" y="27628"/>
                  </a:lnTo>
                  <a:lnTo>
                    <a:pt x="22293" y="27247"/>
                  </a:lnTo>
                  <a:lnTo>
                    <a:pt x="22903" y="26866"/>
                  </a:lnTo>
                  <a:lnTo>
                    <a:pt x="23475" y="26485"/>
                  </a:lnTo>
                  <a:lnTo>
                    <a:pt x="24008" y="26027"/>
                  </a:lnTo>
                  <a:lnTo>
                    <a:pt x="24542" y="25570"/>
                  </a:lnTo>
                  <a:lnTo>
                    <a:pt x="25075" y="25075"/>
                  </a:lnTo>
                  <a:lnTo>
                    <a:pt x="25532" y="24579"/>
                  </a:lnTo>
                  <a:lnTo>
                    <a:pt x="26028" y="24046"/>
                  </a:lnTo>
                  <a:lnTo>
                    <a:pt x="26447" y="23474"/>
                  </a:lnTo>
                  <a:lnTo>
                    <a:pt x="26866" y="22903"/>
                  </a:lnTo>
                  <a:lnTo>
                    <a:pt x="27247" y="22331"/>
                  </a:lnTo>
                  <a:lnTo>
                    <a:pt x="27590" y="21683"/>
                  </a:lnTo>
                  <a:lnTo>
                    <a:pt x="27933" y="21073"/>
                  </a:lnTo>
                  <a:lnTo>
                    <a:pt x="28200" y="20426"/>
                  </a:lnTo>
                  <a:lnTo>
                    <a:pt x="28467" y="19740"/>
                  </a:lnTo>
                  <a:lnTo>
                    <a:pt x="28695" y="19054"/>
                  </a:lnTo>
                  <a:lnTo>
                    <a:pt x="28886" y="18368"/>
                  </a:lnTo>
                  <a:lnTo>
                    <a:pt x="29076" y="17644"/>
                  </a:lnTo>
                  <a:lnTo>
                    <a:pt x="29191" y="16920"/>
                  </a:lnTo>
                  <a:lnTo>
                    <a:pt x="29305" y="16196"/>
                  </a:lnTo>
                  <a:lnTo>
                    <a:pt x="29343" y="15472"/>
                  </a:lnTo>
                  <a:lnTo>
                    <a:pt x="29381" y="14710"/>
                  </a:lnTo>
                  <a:lnTo>
                    <a:pt x="29343" y="13947"/>
                  </a:lnTo>
                  <a:lnTo>
                    <a:pt x="29305" y="13185"/>
                  </a:lnTo>
                  <a:lnTo>
                    <a:pt x="29191" y="12461"/>
                  </a:lnTo>
                  <a:lnTo>
                    <a:pt x="29076" y="11737"/>
                  </a:lnTo>
                  <a:lnTo>
                    <a:pt x="28886" y="11013"/>
                  </a:lnTo>
                  <a:lnTo>
                    <a:pt x="28695" y="10327"/>
                  </a:lnTo>
                  <a:lnTo>
                    <a:pt x="28467" y="9641"/>
                  </a:lnTo>
                  <a:lnTo>
                    <a:pt x="28200" y="8994"/>
                  </a:lnTo>
                  <a:lnTo>
                    <a:pt x="27933" y="8346"/>
                  </a:lnTo>
                  <a:lnTo>
                    <a:pt x="27590" y="7698"/>
                  </a:lnTo>
                  <a:lnTo>
                    <a:pt x="27247" y="7088"/>
                  </a:lnTo>
                  <a:lnTo>
                    <a:pt x="26866" y="6479"/>
                  </a:lnTo>
                  <a:lnTo>
                    <a:pt x="26447" y="5907"/>
                  </a:lnTo>
                  <a:lnTo>
                    <a:pt x="26028" y="5373"/>
                  </a:lnTo>
                  <a:lnTo>
                    <a:pt x="25532" y="4840"/>
                  </a:lnTo>
                  <a:lnTo>
                    <a:pt x="25075" y="4306"/>
                  </a:lnTo>
                  <a:lnTo>
                    <a:pt x="24542" y="3811"/>
                  </a:lnTo>
                  <a:lnTo>
                    <a:pt x="24008" y="3354"/>
                  </a:lnTo>
                  <a:lnTo>
                    <a:pt x="23475" y="2935"/>
                  </a:lnTo>
                  <a:lnTo>
                    <a:pt x="22903" y="2515"/>
                  </a:lnTo>
                  <a:lnTo>
                    <a:pt x="22293" y="2134"/>
                  </a:lnTo>
                  <a:lnTo>
                    <a:pt x="21684" y="1791"/>
                  </a:lnTo>
                  <a:lnTo>
                    <a:pt x="21036" y="1448"/>
                  </a:lnTo>
                  <a:lnTo>
                    <a:pt x="20388" y="1182"/>
                  </a:lnTo>
                  <a:lnTo>
                    <a:pt x="19740" y="915"/>
                  </a:lnTo>
                  <a:lnTo>
                    <a:pt x="19054" y="686"/>
                  </a:lnTo>
                  <a:lnTo>
                    <a:pt x="18368" y="458"/>
                  </a:lnTo>
                  <a:lnTo>
                    <a:pt x="17644" y="305"/>
                  </a:lnTo>
                  <a:lnTo>
                    <a:pt x="16920" y="191"/>
                  </a:lnTo>
                  <a:lnTo>
                    <a:pt x="16196" y="77"/>
                  </a:lnTo>
                  <a:lnTo>
                    <a:pt x="15434" y="38"/>
                  </a:lnTo>
                  <a:lnTo>
                    <a:pt x="14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9"/>
            <p:cNvSpPr/>
            <p:nvPr/>
          </p:nvSpPr>
          <p:spPr>
            <a:xfrm>
              <a:off x="5567200" y="4163125"/>
              <a:ext cx="75275" cy="485900"/>
            </a:xfrm>
            <a:custGeom>
              <a:avLst/>
              <a:gdLst/>
              <a:ahLst/>
              <a:cxnLst/>
              <a:rect l="l" t="t" r="r" b="b"/>
              <a:pathLst>
                <a:path w="3011" h="19436" extrusionOk="0">
                  <a:moveTo>
                    <a:pt x="0" y="1"/>
                  </a:moveTo>
                  <a:lnTo>
                    <a:pt x="0" y="19435"/>
                  </a:lnTo>
                  <a:lnTo>
                    <a:pt x="3010" y="19435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9"/>
            <p:cNvSpPr/>
            <p:nvPr/>
          </p:nvSpPr>
          <p:spPr>
            <a:xfrm>
              <a:off x="5397625" y="4163125"/>
              <a:ext cx="414425" cy="206750"/>
            </a:xfrm>
            <a:custGeom>
              <a:avLst/>
              <a:gdLst/>
              <a:ahLst/>
              <a:cxnLst/>
              <a:rect l="l" t="t" r="r" b="b"/>
              <a:pathLst>
                <a:path w="16577" h="8270" extrusionOk="0">
                  <a:moveTo>
                    <a:pt x="0" y="1"/>
                  </a:moveTo>
                  <a:lnTo>
                    <a:pt x="76" y="839"/>
                  </a:lnTo>
                  <a:lnTo>
                    <a:pt x="191" y="1677"/>
                  </a:lnTo>
                  <a:lnTo>
                    <a:pt x="381" y="2478"/>
                  </a:lnTo>
                  <a:lnTo>
                    <a:pt x="686" y="3240"/>
                  </a:lnTo>
                  <a:lnTo>
                    <a:pt x="1029" y="3964"/>
                  </a:lnTo>
                  <a:lnTo>
                    <a:pt x="1448" y="4650"/>
                  </a:lnTo>
                  <a:lnTo>
                    <a:pt x="1905" y="5259"/>
                  </a:lnTo>
                  <a:lnTo>
                    <a:pt x="2439" y="5869"/>
                  </a:lnTo>
                  <a:lnTo>
                    <a:pt x="3049" y="6403"/>
                  </a:lnTo>
                  <a:lnTo>
                    <a:pt x="3658" y="6860"/>
                  </a:lnTo>
                  <a:lnTo>
                    <a:pt x="4344" y="7279"/>
                  </a:lnTo>
                  <a:lnTo>
                    <a:pt x="5068" y="7622"/>
                  </a:lnTo>
                  <a:lnTo>
                    <a:pt x="5830" y="7927"/>
                  </a:lnTo>
                  <a:lnTo>
                    <a:pt x="6631" y="8117"/>
                  </a:lnTo>
                  <a:lnTo>
                    <a:pt x="7431" y="8232"/>
                  </a:lnTo>
                  <a:lnTo>
                    <a:pt x="8307" y="8270"/>
                  </a:lnTo>
                  <a:lnTo>
                    <a:pt x="9146" y="8232"/>
                  </a:lnTo>
                  <a:lnTo>
                    <a:pt x="9946" y="8117"/>
                  </a:lnTo>
                  <a:lnTo>
                    <a:pt x="10746" y="7927"/>
                  </a:lnTo>
                  <a:lnTo>
                    <a:pt x="11508" y="7622"/>
                  </a:lnTo>
                  <a:lnTo>
                    <a:pt x="12232" y="7279"/>
                  </a:lnTo>
                  <a:lnTo>
                    <a:pt x="12918" y="6860"/>
                  </a:lnTo>
                  <a:lnTo>
                    <a:pt x="13528" y="6403"/>
                  </a:lnTo>
                  <a:lnTo>
                    <a:pt x="14138" y="5869"/>
                  </a:lnTo>
                  <a:lnTo>
                    <a:pt x="14671" y="5259"/>
                  </a:lnTo>
                  <a:lnTo>
                    <a:pt x="15128" y="4650"/>
                  </a:lnTo>
                  <a:lnTo>
                    <a:pt x="15548" y="3964"/>
                  </a:lnTo>
                  <a:lnTo>
                    <a:pt x="15891" y="3240"/>
                  </a:lnTo>
                  <a:lnTo>
                    <a:pt x="16195" y="2478"/>
                  </a:lnTo>
                  <a:lnTo>
                    <a:pt x="16386" y="1677"/>
                  </a:lnTo>
                  <a:lnTo>
                    <a:pt x="16500" y="839"/>
                  </a:lnTo>
                  <a:lnTo>
                    <a:pt x="16576" y="1"/>
                  </a:lnTo>
                  <a:lnTo>
                    <a:pt x="13566" y="1"/>
                  </a:lnTo>
                  <a:lnTo>
                    <a:pt x="13528" y="534"/>
                  </a:lnTo>
                  <a:lnTo>
                    <a:pt x="13452" y="1068"/>
                  </a:lnTo>
                  <a:lnTo>
                    <a:pt x="13299" y="1563"/>
                  </a:lnTo>
                  <a:lnTo>
                    <a:pt x="13147" y="2058"/>
                  </a:lnTo>
                  <a:lnTo>
                    <a:pt x="12918" y="2516"/>
                  </a:lnTo>
                  <a:lnTo>
                    <a:pt x="12651" y="2935"/>
                  </a:lnTo>
                  <a:lnTo>
                    <a:pt x="12347" y="3354"/>
                  </a:lnTo>
                  <a:lnTo>
                    <a:pt x="12004" y="3735"/>
                  </a:lnTo>
                  <a:lnTo>
                    <a:pt x="11623" y="4078"/>
                  </a:lnTo>
                  <a:lnTo>
                    <a:pt x="11242" y="4383"/>
                  </a:lnTo>
                  <a:lnTo>
                    <a:pt x="10784" y="4650"/>
                  </a:lnTo>
                  <a:lnTo>
                    <a:pt x="10327" y="4878"/>
                  </a:lnTo>
                  <a:lnTo>
                    <a:pt x="9870" y="5031"/>
                  </a:lnTo>
                  <a:lnTo>
                    <a:pt x="9336" y="5183"/>
                  </a:lnTo>
                  <a:lnTo>
                    <a:pt x="8841" y="5259"/>
                  </a:lnTo>
                  <a:lnTo>
                    <a:pt x="7736" y="5259"/>
                  </a:lnTo>
                  <a:lnTo>
                    <a:pt x="7240" y="5183"/>
                  </a:lnTo>
                  <a:lnTo>
                    <a:pt x="6707" y="5031"/>
                  </a:lnTo>
                  <a:lnTo>
                    <a:pt x="6250" y="4878"/>
                  </a:lnTo>
                  <a:lnTo>
                    <a:pt x="5792" y="4650"/>
                  </a:lnTo>
                  <a:lnTo>
                    <a:pt x="5335" y="4383"/>
                  </a:lnTo>
                  <a:lnTo>
                    <a:pt x="4954" y="4078"/>
                  </a:lnTo>
                  <a:lnTo>
                    <a:pt x="4573" y="3735"/>
                  </a:lnTo>
                  <a:lnTo>
                    <a:pt x="4230" y="3354"/>
                  </a:lnTo>
                  <a:lnTo>
                    <a:pt x="3925" y="2935"/>
                  </a:lnTo>
                  <a:lnTo>
                    <a:pt x="3658" y="2516"/>
                  </a:lnTo>
                  <a:lnTo>
                    <a:pt x="3430" y="2058"/>
                  </a:lnTo>
                  <a:lnTo>
                    <a:pt x="3277" y="1563"/>
                  </a:lnTo>
                  <a:lnTo>
                    <a:pt x="3125" y="1068"/>
                  </a:lnTo>
                  <a:lnTo>
                    <a:pt x="3049" y="534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79"/>
          <p:cNvGrpSpPr/>
          <p:nvPr/>
        </p:nvGrpSpPr>
        <p:grpSpPr>
          <a:xfrm>
            <a:off x="4855554" y="4793945"/>
            <a:ext cx="2026686" cy="357316"/>
            <a:chOff x="1392575" y="4589925"/>
            <a:chExt cx="2934250" cy="517325"/>
          </a:xfrm>
        </p:grpSpPr>
        <p:sp>
          <p:nvSpPr>
            <p:cNvPr id="1365" name="Google Shape;1365;p79"/>
            <p:cNvSpPr/>
            <p:nvPr/>
          </p:nvSpPr>
          <p:spPr>
            <a:xfrm>
              <a:off x="1392575" y="4678525"/>
              <a:ext cx="2916150" cy="428725"/>
            </a:xfrm>
            <a:custGeom>
              <a:avLst/>
              <a:gdLst/>
              <a:ahLst/>
              <a:cxnLst/>
              <a:rect l="l" t="t" r="r" b="b"/>
              <a:pathLst>
                <a:path w="116646" h="17149" extrusionOk="0">
                  <a:moveTo>
                    <a:pt x="1" y="0"/>
                  </a:moveTo>
                  <a:lnTo>
                    <a:pt x="1" y="17149"/>
                  </a:lnTo>
                  <a:lnTo>
                    <a:pt x="6593" y="17149"/>
                  </a:lnTo>
                  <a:lnTo>
                    <a:pt x="6593" y="16615"/>
                  </a:lnTo>
                  <a:lnTo>
                    <a:pt x="6632" y="16120"/>
                  </a:lnTo>
                  <a:lnTo>
                    <a:pt x="6708" y="15624"/>
                  </a:lnTo>
                  <a:lnTo>
                    <a:pt x="6784" y="15129"/>
                  </a:lnTo>
                  <a:lnTo>
                    <a:pt x="6898" y="14633"/>
                  </a:lnTo>
                  <a:lnTo>
                    <a:pt x="7051" y="14138"/>
                  </a:lnTo>
                  <a:lnTo>
                    <a:pt x="7203" y="13681"/>
                  </a:lnTo>
                  <a:lnTo>
                    <a:pt x="7394" y="13224"/>
                  </a:lnTo>
                  <a:lnTo>
                    <a:pt x="7584" y="12804"/>
                  </a:lnTo>
                  <a:lnTo>
                    <a:pt x="7813" y="12347"/>
                  </a:lnTo>
                  <a:lnTo>
                    <a:pt x="8042" y="11928"/>
                  </a:lnTo>
                  <a:lnTo>
                    <a:pt x="8308" y="11509"/>
                  </a:lnTo>
                  <a:lnTo>
                    <a:pt x="8575" y="11128"/>
                  </a:lnTo>
                  <a:lnTo>
                    <a:pt x="8880" y="10747"/>
                  </a:lnTo>
                  <a:lnTo>
                    <a:pt x="9185" y="10404"/>
                  </a:lnTo>
                  <a:lnTo>
                    <a:pt x="9528" y="10023"/>
                  </a:lnTo>
                  <a:lnTo>
                    <a:pt x="9871" y="9718"/>
                  </a:lnTo>
                  <a:lnTo>
                    <a:pt x="10252" y="9375"/>
                  </a:lnTo>
                  <a:lnTo>
                    <a:pt x="10633" y="9108"/>
                  </a:lnTo>
                  <a:lnTo>
                    <a:pt x="11014" y="8803"/>
                  </a:lnTo>
                  <a:lnTo>
                    <a:pt x="11433" y="8536"/>
                  </a:lnTo>
                  <a:lnTo>
                    <a:pt x="11852" y="8308"/>
                  </a:lnTo>
                  <a:lnTo>
                    <a:pt x="12271" y="8079"/>
                  </a:lnTo>
                  <a:lnTo>
                    <a:pt x="12729" y="7889"/>
                  </a:lnTo>
                  <a:lnTo>
                    <a:pt x="13186" y="7698"/>
                  </a:lnTo>
                  <a:lnTo>
                    <a:pt x="13643" y="7546"/>
                  </a:lnTo>
                  <a:lnTo>
                    <a:pt x="14100" y="7431"/>
                  </a:lnTo>
                  <a:lnTo>
                    <a:pt x="14596" y="7317"/>
                  </a:lnTo>
                  <a:lnTo>
                    <a:pt x="15091" y="7203"/>
                  </a:lnTo>
                  <a:lnTo>
                    <a:pt x="15587" y="7165"/>
                  </a:lnTo>
                  <a:lnTo>
                    <a:pt x="16120" y="7126"/>
                  </a:lnTo>
                  <a:lnTo>
                    <a:pt x="16616" y="7088"/>
                  </a:lnTo>
                  <a:lnTo>
                    <a:pt x="17149" y="7126"/>
                  </a:lnTo>
                  <a:lnTo>
                    <a:pt x="17644" y="7165"/>
                  </a:lnTo>
                  <a:lnTo>
                    <a:pt x="18140" y="7203"/>
                  </a:lnTo>
                  <a:lnTo>
                    <a:pt x="18635" y="7317"/>
                  </a:lnTo>
                  <a:lnTo>
                    <a:pt x="19131" y="7431"/>
                  </a:lnTo>
                  <a:lnTo>
                    <a:pt x="19626" y="7546"/>
                  </a:lnTo>
                  <a:lnTo>
                    <a:pt x="20083" y="7698"/>
                  </a:lnTo>
                  <a:lnTo>
                    <a:pt x="20541" y="7889"/>
                  </a:lnTo>
                  <a:lnTo>
                    <a:pt x="20998" y="8079"/>
                  </a:lnTo>
                  <a:lnTo>
                    <a:pt x="21417" y="8308"/>
                  </a:lnTo>
                  <a:lnTo>
                    <a:pt x="21836" y="8536"/>
                  </a:lnTo>
                  <a:lnTo>
                    <a:pt x="22255" y="8803"/>
                  </a:lnTo>
                  <a:lnTo>
                    <a:pt x="22636" y="9108"/>
                  </a:lnTo>
                  <a:lnTo>
                    <a:pt x="23017" y="9375"/>
                  </a:lnTo>
                  <a:lnTo>
                    <a:pt x="23360" y="9718"/>
                  </a:lnTo>
                  <a:lnTo>
                    <a:pt x="23742" y="10023"/>
                  </a:lnTo>
                  <a:lnTo>
                    <a:pt x="24046" y="10404"/>
                  </a:lnTo>
                  <a:lnTo>
                    <a:pt x="24389" y="10747"/>
                  </a:lnTo>
                  <a:lnTo>
                    <a:pt x="24656" y="11128"/>
                  </a:lnTo>
                  <a:lnTo>
                    <a:pt x="24961" y="11509"/>
                  </a:lnTo>
                  <a:lnTo>
                    <a:pt x="25228" y="11928"/>
                  </a:lnTo>
                  <a:lnTo>
                    <a:pt x="25456" y="12347"/>
                  </a:lnTo>
                  <a:lnTo>
                    <a:pt x="25685" y="12804"/>
                  </a:lnTo>
                  <a:lnTo>
                    <a:pt x="25875" y="13224"/>
                  </a:lnTo>
                  <a:lnTo>
                    <a:pt x="26066" y="13681"/>
                  </a:lnTo>
                  <a:lnTo>
                    <a:pt x="26218" y="14138"/>
                  </a:lnTo>
                  <a:lnTo>
                    <a:pt x="26371" y="14633"/>
                  </a:lnTo>
                  <a:lnTo>
                    <a:pt x="26447" y="15129"/>
                  </a:lnTo>
                  <a:lnTo>
                    <a:pt x="26561" y="15624"/>
                  </a:lnTo>
                  <a:lnTo>
                    <a:pt x="26600" y="16120"/>
                  </a:lnTo>
                  <a:lnTo>
                    <a:pt x="26638" y="16615"/>
                  </a:lnTo>
                  <a:lnTo>
                    <a:pt x="26676" y="17149"/>
                  </a:lnTo>
                  <a:lnTo>
                    <a:pt x="34373" y="17149"/>
                  </a:lnTo>
                  <a:lnTo>
                    <a:pt x="34411" y="16615"/>
                  </a:lnTo>
                  <a:lnTo>
                    <a:pt x="34450" y="16120"/>
                  </a:lnTo>
                  <a:lnTo>
                    <a:pt x="34488" y="15624"/>
                  </a:lnTo>
                  <a:lnTo>
                    <a:pt x="34602" y="15129"/>
                  </a:lnTo>
                  <a:lnTo>
                    <a:pt x="34716" y="14633"/>
                  </a:lnTo>
                  <a:lnTo>
                    <a:pt x="34831" y="14138"/>
                  </a:lnTo>
                  <a:lnTo>
                    <a:pt x="34983" y="13681"/>
                  </a:lnTo>
                  <a:lnTo>
                    <a:pt x="35174" y="13224"/>
                  </a:lnTo>
                  <a:lnTo>
                    <a:pt x="35364" y="12804"/>
                  </a:lnTo>
                  <a:lnTo>
                    <a:pt x="35593" y="12347"/>
                  </a:lnTo>
                  <a:lnTo>
                    <a:pt x="35821" y="11928"/>
                  </a:lnTo>
                  <a:lnTo>
                    <a:pt x="36088" y="11509"/>
                  </a:lnTo>
                  <a:lnTo>
                    <a:pt x="36393" y="11128"/>
                  </a:lnTo>
                  <a:lnTo>
                    <a:pt x="36660" y="10747"/>
                  </a:lnTo>
                  <a:lnTo>
                    <a:pt x="37003" y="10404"/>
                  </a:lnTo>
                  <a:lnTo>
                    <a:pt x="37308" y="10023"/>
                  </a:lnTo>
                  <a:lnTo>
                    <a:pt x="37689" y="9718"/>
                  </a:lnTo>
                  <a:lnTo>
                    <a:pt x="38032" y="9375"/>
                  </a:lnTo>
                  <a:lnTo>
                    <a:pt x="38413" y="9108"/>
                  </a:lnTo>
                  <a:lnTo>
                    <a:pt x="38794" y="8803"/>
                  </a:lnTo>
                  <a:lnTo>
                    <a:pt x="39213" y="8536"/>
                  </a:lnTo>
                  <a:lnTo>
                    <a:pt x="39632" y="8308"/>
                  </a:lnTo>
                  <a:lnTo>
                    <a:pt x="40089" y="8079"/>
                  </a:lnTo>
                  <a:lnTo>
                    <a:pt x="40509" y="7889"/>
                  </a:lnTo>
                  <a:lnTo>
                    <a:pt x="40966" y="7698"/>
                  </a:lnTo>
                  <a:lnTo>
                    <a:pt x="41423" y="7546"/>
                  </a:lnTo>
                  <a:lnTo>
                    <a:pt x="41918" y="7431"/>
                  </a:lnTo>
                  <a:lnTo>
                    <a:pt x="42414" y="7317"/>
                  </a:lnTo>
                  <a:lnTo>
                    <a:pt x="42909" y="7203"/>
                  </a:lnTo>
                  <a:lnTo>
                    <a:pt x="43405" y="7165"/>
                  </a:lnTo>
                  <a:lnTo>
                    <a:pt x="43900" y="7126"/>
                  </a:lnTo>
                  <a:lnTo>
                    <a:pt x="44434" y="7088"/>
                  </a:lnTo>
                  <a:lnTo>
                    <a:pt x="44929" y="7126"/>
                  </a:lnTo>
                  <a:lnTo>
                    <a:pt x="45462" y="7165"/>
                  </a:lnTo>
                  <a:lnTo>
                    <a:pt x="45958" y="7203"/>
                  </a:lnTo>
                  <a:lnTo>
                    <a:pt x="46453" y="7317"/>
                  </a:lnTo>
                  <a:lnTo>
                    <a:pt x="46949" y="7431"/>
                  </a:lnTo>
                  <a:lnTo>
                    <a:pt x="47406" y="7546"/>
                  </a:lnTo>
                  <a:lnTo>
                    <a:pt x="47863" y="7698"/>
                  </a:lnTo>
                  <a:lnTo>
                    <a:pt x="48320" y="7889"/>
                  </a:lnTo>
                  <a:lnTo>
                    <a:pt x="48778" y="8079"/>
                  </a:lnTo>
                  <a:lnTo>
                    <a:pt x="49197" y="8308"/>
                  </a:lnTo>
                  <a:lnTo>
                    <a:pt x="49616" y="8536"/>
                  </a:lnTo>
                  <a:lnTo>
                    <a:pt x="50035" y="8803"/>
                  </a:lnTo>
                  <a:lnTo>
                    <a:pt x="50416" y="9108"/>
                  </a:lnTo>
                  <a:lnTo>
                    <a:pt x="50797" y="9375"/>
                  </a:lnTo>
                  <a:lnTo>
                    <a:pt x="51178" y="9718"/>
                  </a:lnTo>
                  <a:lnTo>
                    <a:pt x="51521" y="10023"/>
                  </a:lnTo>
                  <a:lnTo>
                    <a:pt x="51864" y="10404"/>
                  </a:lnTo>
                  <a:lnTo>
                    <a:pt x="52169" y="10747"/>
                  </a:lnTo>
                  <a:lnTo>
                    <a:pt x="52474" y="11128"/>
                  </a:lnTo>
                  <a:lnTo>
                    <a:pt x="52741" y="11509"/>
                  </a:lnTo>
                  <a:lnTo>
                    <a:pt x="53008" y="11928"/>
                  </a:lnTo>
                  <a:lnTo>
                    <a:pt x="53236" y="12347"/>
                  </a:lnTo>
                  <a:lnTo>
                    <a:pt x="53465" y="12804"/>
                  </a:lnTo>
                  <a:lnTo>
                    <a:pt x="53693" y="13224"/>
                  </a:lnTo>
                  <a:lnTo>
                    <a:pt x="53846" y="13681"/>
                  </a:lnTo>
                  <a:lnTo>
                    <a:pt x="53998" y="14138"/>
                  </a:lnTo>
                  <a:lnTo>
                    <a:pt x="54151" y="14633"/>
                  </a:lnTo>
                  <a:lnTo>
                    <a:pt x="54265" y="15129"/>
                  </a:lnTo>
                  <a:lnTo>
                    <a:pt x="54341" y="15624"/>
                  </a:lnTo>
                  <a:lnTo>
                    <a:pt x="54417" y="16120"/>
                  </a:lnTo>
                  <a:lnTo>
                    <a:pt x="54456" y="16615"/>
                  </a:lnTo>
                  <a:lnTo>
                    <a:pt x="54456" y="17149"/>
                  </a:lnTo>
                  <a:lnTo>
                    <a:pt x="62191" y="17149"/>
                  </a:lnTo>
                  <a:lnTo>
                    <a:pt x="62191" y="16615"/>
                  </a:lnTo>
                  <a:lnTo>
                    <a:pt x="62229" y="16120"/>
                  </a:lnTo>
                  <a:lnTo>
                    <a:pt x="62306" y="15624"/>
                  </a:lnTo>
                  <a:lnTo>
                    <a:pt x="62382" y="15129"/>
                  </a:lnTo>
                  <a:lnTo>
                    <a:pt x="62496" y="14633"/>
                  </a:lnTo>
                  <a:lnTo>
                    <a:pt x="62610" y="14138"/>
                  </a:lnTo>
                  <a:lnTo>
                    <a:pt x="62801" y="13681"/>
                  </a:lnTo>
                  <a:lnTo>
                    <a:pt x="62953" y="13224"/>
                  </a:lnTo>
                  <a:lnTo>
                    <a:pt x="63182" y="12804"/>
                  </a:lnTo>
                  <a:lnTo>
                    <a:pt x="63373" y="12347"/>
                  </a:lnTo>
                  <a:lnTo>
                    <a:pt x="63639" y="11928"/>
                  </a:lnTo>
                  <a:lnTo>
                    <a:pt x="63906" y="11509"/>
                  </a:lnTo>
                  <a:lnTo>
                    <a:pt x="64173" y="11128"/>
                  </a:lnTo>
                  <a:lnTo>
                    <a:pt x="64478" y="10747"/>
                  </a:lnTo>
                  <a:lnTo>
                    <a:pt x="64783" y="10404"/>
                  </a:lnTo>
                  <a:lnTo>
                    <a:pt x="65126" y="10023"/>
                  </a:lnTo>
                  <a:lnTo>
                    <a:pt x="65468" y="9718"/>
                  </a:lnTo>
                  <a:lnTo>
                    <a:pt x="65850" y="9375"/>
                  </a:lnTo>
                  <a:lnTo>
                    <a:pt x="66193" y="9108"/>
                  </a:lnTo>
                  <a:lnTo>
                    <a:pt x="66612" y="8803"/>
                  </a:lnTo>
                  <a:lnTo>
                    <a:pt x="67031" y="8536"/>
                  </a:lnTo>
                  <a:lnTo>
                    <a:pt x="67450" y="8308"/>
                  </a:lnTo>
                  <a:lnTo>
                    <a:pt x="67869" y="8079"/>
                  </a:lnTo>
                  <a:lnTo>
                    <a:pt x="68326" y="7889"/>
                  </a:lnTo>
                  <a:lnTo>
                    <a:pt x="68784" y="7698"/>
                  </a:lnTo>
                  <a:lnTo>
                    <a:pt x="69241" y="7546"/>
                  </a:lnTo>
                  <a:lnTo>
                    <a:pt x="69698" y="7431"/>
                  </a:lnTo>
                  <a:lnTo>
                    <a:pt x="70194" y="7317"/>
                  </a:lnTo>
                  <a:lnTo>
                    <a:pt x="70689" y="7203"/>
                  </a:lnTo>
                  <a:lnTo>
                    <a:pt x="71184" y="7165"/>
                  </a:lnTo>
                  <a:lnTo>
                    <a:pt x="71718" y="7126"/>
                  </a:lnTo>
                  <a:lnTo>
                    <a:pt x="72213" y="7088"/>
                  </a:lnTo>
                  <a:lnTo>
                    <a:pt x="72747" y="7126"/>
                  </a:lnTo>
                  <a:lnTo>
                    <a:pt x="73242" y="7165"/>
                  </a:lnTo>
                  <a:lnTo>
                    <a:pt x="73738" y="7203"/>
                  </a:lnTo>
                  <a:lnTo>
                    <a:pt x="74233" y="7317"/>
                  </a:lnTo>
                  <a:lnTo>
                    <a:pt x="74728" y="7431"/>
                  </a:lnTo>
                  <a:lnTo>
                    <a:pt x="75186" y="7546"/>
                  </a:lnTo>
                  <a:lnTo>
                    <a:pt x="75681" y="7698"/>
                  </a:lnTo>
                  <a:lnTo>
                    <a:pt x="76138" y="7889"/>
                  </a:lnTo>
                  <a:lnTo>
                    <a:pt x="76558" y="8079"/>
                  </a:lnTo>
                  <a:lnTo>
                    <a:pt x="77015" y="8308"/>
                  </a:lnTo>
                  <a:lnTo>
                    <a:pt x="77434" y="8536"/>
                  </a:lnTo>
                  <a:lnTo>
                    <a:pt x="77815" y="8803"/>
                  </a:lnTo>
                  <a:lnTo>
                    <a:pt x="78234" y="9108"/>
                  </a:lnTo>
                  <a:lnTo>
                    <a:pt x="78615" y="9375"/>
                  </a:lnTo>
                  <a:lnTo>
                    <a:pt x="78958" y="9718"/>
                  </a:lnTo>
                  <a:lnTo>
                    <a:pt x="79301" y="10023"/>
                  </a:lnTo>
                  <a:lnTo>
                    <a:pt x="79644" y="10404"/>
                  </a:lnTo>
                  <a:lnTo>
                    <a:pt x="79949" y="10747"/>
                  </a:lnTo>
                  <a:lnTo>
                    <a:pt x="80254" y="11128"/>
                  </a:lnTo>
                  <a:lnTo>
                    <a:pt x="80559" y="11509"/>
                  </a:lnTo>
                  <a:lnTo>
                    <a:pt x="80787" y="11928"/>
                  </a:lnTo>
                  <a:lnTo>
                    <a:pt x="81054" y="12347"/>
                  </a:lnTo>
                  <a:lnTo>
                    <a:pt x="81283" y="12804"/>
                  </a:lnTo>
                  <a:lnTo>
                    <a:pt x="81473" y="13224"/>
                  </a:lnTo>
                  <a:lnTo>
                    <a:pt x="81664" y="13681"/>
                  </a:lnTo>
                  <a:lnTo>
                    <a:pt x="81816" y="14138"/>
                  </a:lnTo>
                  <a:lnTo>
                    <a:pt x="81931" y="14633"/>
                  </a:lnTo>
                  <a:lnTo>
                    <a:pt x="82045" y="15129"/>
                  </a:lnTo>
                  <a:lnTo>
                    <a:pt x="82159" y="15624"/>
                  </a:lnTo>
                  <a:lnTo>
                    <a:pt x="82197" y="16120"/>
                  </a:lnTo>
                  <a:lnTo>
                    <a:pt x="82235" y="16615"/>
                  </a:lnTo>
                  <a:lnTo>
                    <a:pt x="82274" y="17149"/>
                  </a:lnTo>
                  <a:lnTo>
                    <a:pt x="89971" y="17149"/>
                  </a:lnTo>
                  <a:lnTo>
                    <a:pt x="89971" y="16615"/>
                  </a:lnTo>
                  <a:lnTo>
                    <a:pt x="90009" y="16120"/>
                  </a:lnTo>
                  <a:lnTo>
                    <a:pt x="90085" y="15624"/>
                  </a:lnTo>
                  <a:lnTo>
                    <a:pt x="90162" y="15129"/>
                  </a:lnTo>
                  <a:lnTo>
                    <a:pt x="90276" y="14633"/>
                  </a:lnTo>
                  <a:lnTo>
                    <a:pt x="90428" y="14138"/>
                  </a:lnTo>
                  <a:lnTo>
                    <a:pt x="90581" y="13681"/>
                  </a:lnTo>
                  <a:lnTo>
                    <a:pt x="90771" y="13224"/>
                  </a:lnTo>
                  <a:lnTo>
                    <a:pt x="90962" y="12804"/>
                  </a:lnTo>
                  <a:lnTo>
                    <a:pt x="91191" y="12347"/>
                  </a:lnTo>
                  <a:lnTo>
                    <a:pt x="91419" y="11928"/>
                  </a:lnTo>
                  <a:lnTo>
                    <a:pt x="91686" y="11509"/>
                  </a:lnTo>
                  <a:lnTo>
                    <a:pt x="91953" y="11128"/>
                  </a:lnTo>
                  <a:lnTo>
                    <a:pt x="92258" y="10747"/>
                  </a:lnTo>
                  <a:lnTo>
                    <a:pt x="92562" y="10404"/>
                  </a:lnTo>
                  <a:lnTo>
                    <a:pt x="92905" y="10023"/>
                  </a:lnTo>
                  <a:lnTo>
                    <a:pt x="93248" y="9718"/>
                  </a:lnTo>
                  <a:lnTo>
                    <a:pt x="93629" y="9375"/>
                  </a:lnTo>
                  <a:lnTo>
                    <a:pt x="94010" y="9108"/>
                  </a:lnTo>
                  <a:lnTo>
                    <a:pt x="94392" y="8803"/>
                  </a:lnTo>
                  <a:lnTo>
                    <a:pt x="94811" y="8536"/>
                  </a:lnTo>
                  <a:lnTo>
                    <a:pt x="95230" y="8308"/>
                  </a:lnTo>
                  <a:lnTo>
                    <a:pt x="95649" y="8079"/>
                  </a:lnTo>
                  <a:lnTo>
                    <a:pt x="96106" y="7889"/>
                  </a:lnTo>
                  <a:lnTo>
                    <a:pt x="96564" y="7698"/>
                  </a:lnTo>
                  <a:lnTo>
                    <a:pt x="97021" y="7546"/>
                  </a:lnTo>
                  <a:lnTo>
                    <a:pt x="97516" y="7431"/>
                  </a:lnTo>
                  <a:lnTo>
                    <a:pt x="97974" y="7317"/>
                  </a:lnTo>
                  <a:lnTo>
                    <a:pt x="98469" y="7203"/>
                  </a:lnTo>
                  <a:lnTo>
                    <a:pt x="99002" y="7165"/>
                  </a:lnTo>
                  <a:lnTo>
                    <a:pt x="99498" y="7126"/>
                  </a:lnTo>
                  <a:lnTo>
                    <a:pt x="100031" y="7088"/>
                  </a:lnTo>
                  <a:lnTo>
                    <a:pt x="100527" y="7126"/>
                  </a:lnTo>
                  <a:lnTo>
                    <a:pt x="101022" y="7165"/>
                  </a:lnTo>
                  <a:lnTo>
                    <a:pt x="101556" y="7203"/>
                  </a:lnTo>
                  <a:lnTo>
                    <a:pt x="102051" y="7317"/>
                  </a:lnTo>
                  <a:lnTo>
                    <a:pt x="102508" y="7431"/>
                  </a:lnTo>
                  <a:lnTo>
                    <a:pt x="103004" y="7546"/>
                  </a:lnTo>
                  <a:lnTo>
                    <a:pt x="103461" y="7698"/>
                  </a:lnTo>
                  <a:lnTo>
                    <a:pt x="103918" y="7889"/>
                  </a:lnTo>
                  <a:lnTo>
                    <a:pt x="104376" y="8079"/>
                  </a:lnTo>
                  <a:lnTo>
                    <a:pt x="104795" y="8308"/>
                  </a:lnTo>
                  <a:lnTo>
                    <a:pt x="105214" y="8536"/>
                  </a:lnTo>
                  <a:lnTo>
                    <a:pt x="105633" y="8803"/>
                  </a:lnTo>
                  <a:lnTo>
                    <a:pt x="106014" y="9108"/>
                  </a:lnTo>
                  <a:lnTo>
                    <a:pt x="106395" y="9375"/>
                  </a:lnTo>
                  <a:lnTo>
                    <a:pt x="106776" y="9718"/>
                  </a:lnTo>
                  <a:lnTo>
                    <a:pt x="107119" y="10023"/>
                  </a:lnTo>
                  <a:lnTo>
                    <a:pt x="107462" y="10404"/>
                  </a:lnTo>
                  <a:lnTo>
                    <a:pt x="107767" y="10747"/>
                  </a:lnTo>
                  <a:lnTo>
                    <a:pt x="108072" y="11128"/>
                  </a:lnTo>
                  <a:lnTo>
                    <a:pt x="108339" y="11509"/>
                  </a:lnTo>
                  <a:lnTo>
                    <a:pt x="108605" y="11928"/>
                  </a:lnTo>
                  <a:lnTo>
                    <a:pt x="108834" y="12347"/>
                  </a:lnTo>
                  <a:lnTo>
                    <a:pt x="109063" y="12804"/>
                  </a:lnTo>
                  <a:lnTo>
                    <a:pt x="109253" y="13224"/>
                  </a:lnTo>
                  <a:lnTo>
                    <a:pt x="109444" y="13681"/>
                  </a:lnTo>
                  <a:lnTo>
                    <a:pt x="109596" y="14138"/>
                  </a:lnTo>
                  <a:lnTo>
                    <a:pt x="109749" y="14633"/>
                  </a:lnTo>
                  <a:lnTo>
                    <a:pt x="109863" y="15129"/>
                  </a:lnTo>
                  <a:lnTo>
                    <a:pt x="109939" y="15624"/>
                  </a:lnTo>
                  <a:lnTo>
                    <a:pt x="110015" y="16120"/>
                  </a:lnTo>
                  <a:lnTo>
                    <a:pt x="110053" y="16615"/>
                  </a:lnTo>
                  <a:lnTo>
                    <a:pt x="110053" y="17149"/>
                  </a:lnTo>
                  <a:lnTo>
                    <a:pt x="116646" y="17149"/>
                  </a:lnTo>
                  <a:lnTo>
                    <a:pt x="116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9"/>
            <p:cNvSpPr/>
            <p:nvPr/>
          </p:nvSpPr>
          <p:spPr>
            <a:xfrm>
              <a:off x="1392575" y="4678525"/>
              <a:ext cx="2916150" cy="428725"/>
            </a:xfrm>
            <a:custGeom>
              <a:avLst/>
              <a:gdLst/>
              <a:ahLst/>
              <a:cxnLst/>
              <a:rect l="l" t="t" r="r" b="b"/>
              <a:pathLst>
                <a:path w="116646" h="17149" fill="none" extrusionOk="0">
                  <a:moveTo>
                    <a:pt x="1" y="0"/>
                  </a:moveTo>
                  <a:lnTo>
                    <a:pt x="1" y="17149"/>
                  </a:lnTo>
                  <a:lnTo>
                    <a:pt x="6593" y="17149"/>
                  </a:lnTo>
                  <a:lnTo>
                    <a:pt x="6593" y="17149"/>
                  </a:lnTo>
                  <a:lnTo>
                    <a:pt x="6593" y="16615"/>
                  </a:lnTo>
                  <a:lnTo>
                    <a:pt x="6632" y="16120"/>
                  </a:lnTo>
                  <a:lnTo>
                    <a:pt x="6708" y="15624"/>
                  </a:lnTo>
                  <a:lnTo>
                    <a:pt x="6784" y="15129"/>
                  </a:lnTo>
                  <a:lnTo>
                    <a:pt x="6898" y="14633"/>
                  </a:lnTo>
                  <a:lnTo>
                    <a:pt x="7051" y="14138"/>
                  </a:lnTo>
                  <a:lnTo>
                    <a:pt x="7203" y="13681"/>
                  </a:lnTo>
                  <a:lnTo>
                    <a:pt x="7394" y="13224"/>
                  </a:lnTo>
                  <a:lnTo>
                    <a:pt x="7584" y="12804"/>
                  </a:lnTo>
                  <a:lnTo>
                    <a:pt x="7813" y="12347"/>
                  </a:lnTo>
                  <a:lnTo>
                    <a:pt x="8042" y="11928"/>
                  </a:lnTo>
                  <a:lnTo>
                    <a:pt x="8308" y="11509"/>
                  </a:lnTo>
                  <a:lnTo>
                    <a:pt x="8575" y="11128"/>
                  </a:lnTo>
                  <a:lnTo>
                    <a:pt x="8880" y="10747"/>
                  </a:lnTo>
                  <a:lnTo>
                    <a:pt x="9185" y="10404"/>
                  </a:lnTo>
                  <a:lnTo>
                    <a:pt x="9528" y="10023"/>
                  </a:lnTo>
                  <a:lnTo>
                    <a:pt x="9871" y="9718"/>
                  </a:lnTo>
                  <a:lnTo>
                    <a:pt x="10252" y="9375"/>
                  </a:lnTo>
                  <a:lnTo>
                    <a:pt x="10633" y="9108"/>
                  </a:lnTo>
                  <a:lnTo>
                    <a:pt x="11014" y="8803"/>
                  </a:lnTo>
                  <a:lnTo>
                    <a:pt x="11433" y="8536"/>
                  </a:lnTo>
                  <a:lnTo>
                    <a:pt x="11852" y="8308"/>
                  </a:lnTo>
                  <a:lnTo>
                    <a:pt x="12271" y="8079"/>
                  </a:lnTo>
                  <a:lnTo>
                    <a:pt x="12729" y="7889"/>
                  </a:lnTo>
                  <a:lnTo>
                    <a:pt x="13186" y="7698"/>
                  </a:lnTo>
                  <a:lnTo>
                    <a:pt x="13643" y="7546"/>
                  </a:lnTo>
                  <a:lnTo>
                    <a:pt x="14100" y="7431"/>
                  </a:lnTo>
                  <a:lnTo>
                    <a:pt x="14596" y="7317"/>
                  </a:lnTo>
                  <a:lnTo>
                    <a:pt x="15091" y="7203"/>
                  </a:lnTo>
                  <a:lnTo>
                    <a:pt x="15587" y="7165"/>
                  </a:lnTo>
                  <a:lnTo>
                    <a:pt x="16120" y="7126"/>
                  </a:lnTo>
                  <a:lnTo>
                    <a:pt x="16616" y="7088"/>
                  </a:lnTo>
                  <a:lnTo>
                    <a:pt x="16616" y="7088"/>
                  </a:lnTo>
                  <a:lnTo>
                    <a:pt x="17149" y="7126"/>
                  </a:lnTo>
                  <a:lnTo>
                    <a:pt x="17644" y="7165"/>
                  </a:lnTo>
                  <a:lnTo>
                    <a:pt x="18140" y="7203"/>
                  </a:lnTo>
                  <a:lnTo>
                    <a:pt x="18635" y="7317"/>
                  </a:lnTo>
                  <a:lnTo>
                    <a:pt x="19131" y="7431"/>
                  </a:lnTo>
                  <a:lnTo>
                    <a:pt x="19626" y="7546"/>
                  </a:lnTo>
                  <a:lnTo>
                    <a:pt x="20083" y="7698"/>
                  </a:lnTo>
                  <a:lnTo>
                    <a:pt x="20541" y="7889"/>
                  </a:lnTo>
                  <a:lnTo>
                    <a:pt x="20998" y="8079"/>
                  </a:lnTo>
                  <a:lnTo>
                    <a:pt x="21417" y="8308"/>
                  </a:lnTo>
                  <a:lnTo>
                    <a:pt x="21836" y="8536"/>
                  </a:lnTo>
                  <a:lnTo>
                    <a:pt x="22255" y="8803"/>
                  </a:lnTo>
                  <a:lnTo>
                    <a:pt x="22636" y="9108"/>
                  </a:lnTo>
                  <a:lnTo>
                    <a:pt x="23017" y="9375"/>
                  </a:lnTo>
                  <a:lnTo>
                    <a:pt x="23360" y="9718"/>
                  </a:lnTo>
                  <a:lnTo>
                    <a:pt x="23742" y="10023"/>
                  </a:lnTo>
                  <a:lnTo>
                    <a:pt x="24046" y="10404"/>
                  </a:lnTo>
                  <a:lnTo>
                    <a:pt x="24389" y="10747"/>
                  </a:lnTo>
                  <a:lnTo>
                    <a:pt x="24656" y="11128"/>
                  </a:lnTo>
                  <a:lnTo>
                    <a:pt x="24961" y="11509"/>
                  </a:lnTo>
                  <a:lnTo>
                    <a:pt x="25228" y="11928"/>
                  </a:lnTo>
                  <a:lnTo>
                    <a:pt x="25456" y="12347"/>
                  </a:lnTo>
                  <a:lnTo>
                    <a:pt x="25685" y="12804"/>
                  </a:lnTo>
                  <a:lnTo>
                    <a:pt x="25875" y="13224"/>
                  </a:lnTo>
                  <a:lnTo>
                    <a:pt x="26066" y="13681"/>
                  </a:lnTo>
                  <a:lnTo>
                    <a:pt x="26218" y="14138"/>
                  </a:lnTo>
                  <a:lnTo>
                    <a:pt x="26371" y="14633"/>
                  </a:lnTo>
                  <a:lnTo>
                    <a:pt x="26447" y="15129"/>
                  </a:lnTo>
                  <a:lnTo>
                    <a:pt x="26561" y="15624"/>
                  </a:lnTo>
                  <a:lnTo>
                    <a:pt x="26600" y="16120"/>
                  </a:lnTo>
                  <a:lnTo>
                    <a:pt x="26638" y="16615"/>
                  </a:lnTo>
                  <a:lnTo>
                    <a:pt x="26676" y="17149"/>
                  </a:lnTo>
                  <a:lnTo>
                    <a:pt x="34373" y="17149"/>
                  </a:lnTo>
                  <a:lnTo>
                    <a:pt x="34373" y="17149"/>
                  </a:lnTo>
                  <a:lnTo>
                    <a:pt x="34411" y="16615"/>
                  </a:lnTo>
                  <a:lnTo>
                    <a:pt x="34450" y="16120"/>
                  </a:lnTo>
                  <a:lnTo>
                    <a:pt x="34488" y="15624"/>
                  </a:lnTo>
                  <a:lnTo>
                    <a:pt x="34602" y="15129"/>
                  </a:lnTo>
                  <a:lnTo>
                    <a:pt x="34716" y="14633"/>
                  </a:lnTo>
                  <a:lnTo>
                    <a:pt x="34831" y="14138"/>
                  </a:lnTo>
                  <a:lnTo>
                    <a:pt x="34983" y="13681"/>
                  </a:lnTo>
                  <a:lnTo>
                    <a:pt x="35174" y="13224"/>
                  </a:lnTo>
                  <a:lnTo>
                    <a:pt x="35364" y="12804"/>
                  </a:lnTo>
                  <a:lnTo>
                    <a:pt x="35593" y="12347"/>
                  </a:lnTo>
                  <a:lnTo>
                    <a:pt x="35821" y="11928"/>
                  </a:lnTo>
                  <a:lnTo>
                    <a:pt x="36088" y="11509"/>
                  </a:lnTo>
                  <a:lnTo>
                    <a:pt x="36393" y="11128"/>
                  </a:lnTo>
                  <a:lnTo>
                    <a:pt x="36660" y="10747"/>
                  </a:lnTo>
                  <a:lnTo>
                    <a:pt x="37003" y="10404"/>
                  </a:lnTo>
                  <a:lnTo>
                    <a:pt x="37308" y="10023"/>
                  </a:lnTo>
                  <a:lnTo>
                    <a:pt x="37689" y="9718"/>
                  </a:lnTo>
                  <a:lnTo>
                    <a:pt x="38032" y="9375"/>
                  </a:lnTo>
                  <a:lnTo>
                    <a:pt x="38413" y="9108"/>
                  </a:lnTo>
                  <a:lnTo>
                    <a:pt x="38794" y="8803"/>
                  </a:lnTo>
                  <a:lnTo>
                    <a:pt x="39213" y="8536"/>
                  </a:lnTo>
                  <a:lnTo>
                    <a:pt x="39632" y="8308"/>
                  </a:lnTo>
                  <a:lnTo>
                    <a:pt x="40089" y="8079"/>
                  </a:lnTo>
                  <a:lnTo>
                    <a:pt x="40509" y="7889"/>
                  </a:lnTo>
                  <a:lnTo>
                    <a:pt x="40966" y="7698"/>
                  </a:lnTo>
                  <a:lnTo>
                    <a:pt x="41423" y="7546"/>
                  </a:lnTo>
                  <a:lnTo>
                    <a:pt x="41918" y="7431"/>
                  </a:lnTo>
                  <a:lnTo>
                    <a:pt x="42414" y="7317"/>
                  </a:lnTo>
                  <a:lnTo>
                    <a:pt x="42909" y="7203"/>
                  </a:lnTo>
                  <a:lnTo>
                    <a:pt x="43405" y="7165"/>
                  </a:lnTo>
                  <a:lnTo>
                    <a:pt x="43900" y="7126"/>
                  </a:lnTo>
                  <a:lnTo>
                    <a:pt x="44434" y="7088"/>
                  </a:lnTo>
                  <a:lnTo>
                    <a:pt x="44434" y="7088"/>
                  </a:lnTo>
                  <a:lnTo>
                    <a:pt x="44929" y="7126"/>
                  </a:lnTo>
                  <a:lnTo>
                    <a:pt x="45462" y="7165"/>
                  </a:lnTo>
                  <a:lnTo>
                    <a:pt x="45958" y="7203"/>
                  </a:lnTo>
                  <a:lnTo>
                    <a:pt x="46453" y="7317"/>
                  </a:lnTo>
                  <a:lnTo>
                    <a:pt x="46949" y="7431"/>
                  </a:lnTo>
                  <a:lnTo>
                    <a:pt x="47406" y="7546"/>
                  </a:lnTo>
                  <a:lnTo>
                    <a:pt x="47863" y="7698"/>
                  </a:lnTo>
                  <a:lnTo>
                    <a:pt x="48320" y="7889"/>
                  </a:lnTo>
                  <a:lnTo>
                    <a:pt x="48778" y="8079"/>
                  </a:lnTo>
                  <a:lnTo>
                    <a:pt x="49197" y="8308"/>
                  </a:lnTo>
                  <a:lnTo>
                    <a:pt x="49616" y="8536"/>
                  </a:lnTo>
                  <a:lnTo>
                    <a:pt x="50035" y="8803"/>
                  </a:lnTo>
                  <a:lnTo>
                    <a:pt x="50416" y="9108"/>
                  </a:lnTo>
                  <a:lnTo>
                    <a:pt x="50797" y="9375"/>
                  </a:lnTo>
                  <a:lnTo>
                    <a:pt x="51178" y="9718"/>
                  </a:lnTo>
                  <a:lnTo>
                    <a:pt x="51521" y="10023"/>
                  </a:lnTo>
                  <a:lnTo>
                    <a:pt x="51864" y="10404"/>
                  </a:lnTo>
                  <a:lnTo>
                    <a:pt x="52169" y="10747"/>
                  </a:lnTo>
                  <a:lnTo>
                    <a:pt x="52474" y="11128"/>
                  </a:lnTo>
                  <a:lnTo>
                    <a:pt x="52741" y="11509"/>
                  </a:lnTo>
                  <a:lnTo>
                    <a:pt x="53008" y="11928"/>
                  </a:lnTo>
                  <a:lnTo>
                    <a:pt x="53236" y="12347"/>
                  </a:lnTo>
                  <a:lnTo>
                    <a:pt x="53465" y="12804"/>
                  </a:lnTo>
                  <a:lnTo>
                    <a:pt x="53693" y="13224"/>
                  </a:lnTo>
                  <a:lnTo>
                    <a:pt x="53846" y="13681"/>
                  </a:lnTo>
                  <a:lnTo>
                    <a:pt x="53998" y="14138"/>
                  </a:lnTo>
                  <a:lnTo>
                    <a:pt x="54151" y="14633"/>
                  </a:lnTo>
                  <a:lnTo>
                    <a:pt x="54265" y="15129"/>
                  </a:lnTo>
                  <a:lnTo>
                    <a:pt x="54341" y="15624"/>
                  </a:lnTo>
                  <a:lnTo>
                    <a:pt x="54417" y="16120"/>
                  </a:lnTo>
                  <a:lnTo>
                    <a:pt x="54456" y="16615"/>
                  </a:lnTo>
                  <a:lnTo>
                    <a:pt x="54456" y="17149"/>
                  </a:lnTo>
                  <a:lnTo>
                    <a:pt x="62191" y="17149"/>
                  </a:lnTo>
                  <a:lnTo>
                    <a:pt x="62191" y="17149"/>
                  </a:lnTo>
                  <a:lnTo>
                    <a:pt x="62191" y="16615"/>
                  </a:lnTo>
                  <a:lnTo>
                    <a:pt x="62229" y="16120"/>
                  </a:lnTo>
                  <a:lnTo>
                    <a:pt x="62306" y="15624"/>
                  </a:lnTo>
                  <a:lnTo>
                    <a:pt x="62382" y="15129"/>
                  </a:lnTo>
                  <a:lnTo>
                    <a:pt x="62496" y="14633"/>
                  </a:lnTo>
                  <a:lnTo>
                    <a:pt x="62610" y="14138"/>
                  </a:lnTo>
                  <a:lnTo>
                    <a:pt x="62801" y="13681"/>
                  </a:lnTo>
                  <a:lnTo>
                    <a:pt x="62953" y="13224"/>
                  </a:lnTo>
                  <a:lnTo>
                    <a:pt x="63182" y="12804"/>
                  </a:lnTo>
                  <a:lnTo>
                    <a:pt x="63373" y="12347"/>
                  </a:lnTo>
                  <a:lnTo>
                    <a:pt x="63639" y="11928"/>
                  </a:lnTo>
                  <a:lnTo>
                    <a:pt x="63906" y="11509"/>
                  </a:lnTo>
                  <a:lnTo>
                    <a:pt x="64173" y="11128"/>
                  </a:lnTo>
                  <a:lnTo>
                    <a:pt x="64478" y="10747"/>
                  </a:lnTo>
                  <a:lnTo>
                    <a:pt x="64783" y="10404"/>
                  </a:lnTo>
                  <a:lnTo>
                    <a:pt x="65126" y="10023"/>
                  </a:lnTo>
                  <a:lnTo>
                    <a:pt x="65468" y="9718"/>
                  </a:lnTo>
                  <a:lnTo>
                    <a:pt x="65850" y="9375"/>
                  </a:lnTo>
                  <a:lnTo>
                    <a:pt x="66193" y="9108"/>
                  </a:lnTo>
                  <a:lnTo>
                    <a:pt x="66612" y="8803"/>
                  </a:lnTo>
                  <a:lnTo>
                    <a:pt x="67031" y="8536"/>
                  </a:lnTo>
                  <a:lnTo>
                    <a:pt x="67450" y="8308"/>
                  </a:lnTo>
                  <a:lnTo>
                    <a:pt x="67869" y="8079"/>
                  </a:lnTo>
                  <a:lnTo>
                    <a:pt x="68326" y="7889"/>
                  </a:lnTo>
                  <a:lnTo>
                    <a:pt x="68784" y="7698"/>
                  </a:lnTo>
                  <a:lnTo>
                    <a:pt x="69241" y="7546"/>
                  </a:lnTo>
                  <a:lnTo>
                    <a:pt x="69698" y="7431"/>
                  </a:lnTo>
                  <a:lnTo>
                    <a:pt x="70194" y="7317"/>
                  </a:lnTo>
                  <a:lnTo>
                    <a:pt x="70689" y="7203"/>
                  </a:lnTo>
                  <a:lnTo>
                    <a:pt x="71184" y="7165"/>
                  </a:lnTo>
                  <a:lnTo>
                    <a:pt x="71718" y="7126"/>
                  </a:lnTo>
                  <a:lnTo>
                    <a:pt x="72213" y="7088"/>
                  </a:lnTo>
                  <a:lnTo>
                    <a:pt x="72213" y="7088"/>
                  </a:lnTo>
                  <a:lnTo>
                    <a:pt x="72747" y="7126"/>
                  </a:lnTo>
                  <a:lnTo>
                    <a:pt x="73242" y="7165"/>
                  </a:lnTo>
                  <a:lnTo>
                    <a:pt x="73738" y="7203"/>
                  </a:lnTo>
                  <a:lnTo>
                    <a:pt x="74233" y="7317"/>
                  </a:lnTo>
                  <a:lnTo>
                    <a:pt x="74728" y="7431"/>
                  </a:lnTo>
                  <a:lnTo>
                    <a:pt x="75186" y="7546"/>
                  </a:lnTo>
                  <a:lnTo>
                    <a:pt x="75681" y="7698"/>
                  </a:lnTo>
                  <a:lnTo>
                    <a:pt x="76138" y="7889"/>
                  </a:lnTo>
                  <a:lnTo>
                    <a:pt x="76558" y="8079"/>
                  </a:lnTo>
                  <a:lnTo>
                    <a:pt x="77015" y="8308"/>
                  </a:lnTo>
                  <a:lnTo>
                    <a:pt x="77434" y="8536"/>
                  </a:lnTo>
                  <a:lnTo>
                    <a:pt x="77815" y="8803"/>
                  </a:lnTo>
                  <a:lnTo>
                    <a:pt x="78234" y="9108"/>
                  </a:lnTo>
                  <a:lnTo>
                    <a:pt x="78615" y="9375"/>
                  </a:lnTo>
                  <a:lnTo>
                    <a:pt x="78958" y="9718"/>
                  </a:lnTo>
                  <a:lnTo>
                    <a:pt x="79301" y="10023"/>
                  </a:lnTo>
                  <a:lnTo>
                    <a:pt x="79644" y="10404"/>
                  </a:lnTo>
                  <a:lnTo>
                    <a:pt x="79949" y="10747"/>
                  </a:lnTo>
                  <a:lnTo>
                    <a:pt x="80254" y="11128"/>
                  </a:lnTo>
                  <a:lnTo>
                    <a:pt x="80559" y="11509"/>
                  </a:lnTo>
                  <a:lnTo>
                    <a:pt x="80787" y="11928"/>
                  </a:lnTo>
                  <a:lnTo>
                    <a:pt x="81054" y="12347"/>
                  </a:lnTo>
                  <a:lnTo>
                    <a:pt x="81283" y="12804"/>
                  </a:lnTo>
                  <a:lnTo>
                    <a:pt x="81473" y="13224"/>
                  </a:lnTo>
                  <a:lnTo>
                    <a:pt x="81664" y="13681"/>
                  </a:lnTo>
                  <a:lnTo>
                    <a:pt x="81816" y="14138"/>
                  </a:lnTo>
                  <a:lnTo>
                    <a:pt x="81931" y="14633"/>
                  </a:lnTo>
                  <a:lnTo>
                    <a:pt x="82045" y="15129"/>
                  </a:lnTo>
                  <a:lnTo>
                    <a:pt x="82159" y="15624"/>
                  </a:lnTo>
                  <a:lnTo>
                    <a:pt x="82197" y="16120"/>
                  </a:lnTo>
                  <a:lnTo>
                    <a:pt x="82235" y="16615"/>
                  </a:lnTo>
                  <a:lnTo>
                    <a:pt x="82274" y="17149"/>
                  </a:lnTo>
                  <a:lnTo>
                    <a:pt x="89971" y="17149"/>
                  </a:lnTo>
                  <a:lnTo>
                    <a:pt x="89971" y="17149"/>
                  </a:lnTo>
                  <a:lnTo>
                    <a:pt x="89971" y="16615"/>
                  </a:lnTo>
                  <a:lnTo>
                    <a:pt x="90009" y="16120"/>
                  </a:lnTo>
                  <a:lnTo>
                    <a:pt x="90085" y="15624"/>
                  </a:lnTo>
                  <a:lnTo>
                    <a:pt x="90162" y="15129"/>
                  </a:lnTo>
                  <a:lnTo>
                    <a:pt x="90276" y="14633"/>
                  </a:lnTo>
                  <a:lnTo>
                    <a:pt x="90428" y="14138"/>
                  </a:lnTo>
                  <a:lnTo>
                    <a:pt x="90581" y="13681"/>
                  </a:lnTo>
                  <a:lnTo>
                    <a:pt x="90771" y="13224"/>
                  </a:lnTo>
                  <a:lnTo>
                    <a:pt x="90962" y="12804"/>
                  </a:lnTo>
                  <a:lnTo>
                    <a:pt x="91191" y="12347"/>
                  </a:lnTo>
                  <a:lnTo>
                    <a:pt x="91419" y="11928"/>
                  </a:lnTo>
                  <a:lnTo>
                    <a:pt x="91686" y="11509"/>
                  </a:lnTo>
                  <a:lnTo>
                    <a:pt x="91953" y="11128"/>
                  </a:lnTo>
                  <a:lnTo>
                    <a:pt x="92258" y="10747"/>
                  </a:lnTo>
                  <a:lnTo>
                    <a:pt x="92562" y="10404"/>
                  </a:lnTo>
                  <a:lnTo>
                    <a:pt x="92905" y="10023"/>
                  </a:lnTo>
                  <a:lnTo>
                    <a:pt x="93248" y="9718"/>
                  </a:lnTo>
                  <a:lnTo>
                    <a:pt x="93629" y="9375"/>
                  </a:lnTo>
                  <a:lnTo>
                    <a:pt x="94010" y="9108"/>
                  </a:lnTo>
                  <a:lnTo>
                    <a:pt x="94392" y="8803"/>
                  </a:lnTo>
                  <a:lnTo>
                    <a:pt x="94811" y="8536"/>
                  </a:lnTo>
                  <a:lnTo>
                    <a:pt x="95230" y="8308"/>
                  </a:lnTo>
                  <a:lnTo>
                    <a:pt x="95649" y="8079"/>
                  </a:lnTo>
                  <a:lnTo>
                    <a:pt x="96106" y="7889"/>
                  </a:lnTo>
                  <a:lnTo>
                    <a:pt x="96564" y="7698"/>
                  </a:lnTo>
                  <a:lnTo>
                    <a:pt x="97021" y="7546"/>
                  </a:lnTo>
                  <a:lnTo>
                    <a:pt x="97516" y="7431"/>
                  </a:lnTo>
                  <a:lnTo>
                    <a:pt x="97974" y="7317"/>
                  </a:lnTo>
                  <a:lnTo>
                    <a:pt x="98469" y="7203"/>
                  </a:lnTo>
                  <a:lnTo>
                    <a:pt x="99002" y="7165"/>
                  </a:lnTo>
                  <a:lnTo>
                    <a:pt x="99498" y="7126"/>
                  </a:lnTo>
                  <a:lnTo>
                    <a:pt x="100031" y="7088"/>
                  </a:lnTo>
                  <a:lnTo>
                    <a:pt x="100031" y="7088"/>
                  </a:lnTo>
                  <a:lnTo>
                    <a:pt x="100527" y="7126"/>
                  </a:lnTo>
                  <a:lnTo>
                    <a:pt x="101022" y="7165"/>
                  </a:lnTo>
                  <a:lnTo>
                    <a:pt x="101556" y="7203"/>
                  </a:lnTo>
                  <a:lnTo>
                    <a:pt x="102051" y="7317"/>
                  </a:lnTo>
                  <a:lnTo>
                    <a:pt x="102508" y="7431"/>
                  </a:lnTo>
                  <a:lnTo>
                    <a:pt x="103004" y="7546"/>
                  </a:lnTo>
                  <a:lnTo>
                    <a:pt x="103461" y="7698"/>
                  </a:lnTo>
                  <a:lnTo>
                    <a:pt x="103918" y="7889"/>
                  </a:lnTo>
                  <a:lnTo>
                    <a:pt x="104376" y="8079"/>
                  </a:lnTo>
                  <a:lnTo>
                    <a:pt x="104795" y="8308"/>
                  </a:lnTo>
                  <a:lnTo>
                    <a:pt x="105214" y="8536"/>
                  </a:lnTo>
                  <a:lnTo>
                    <a:pt x="105633" y="8803"/>
                  </a:lnTo>
                  <a:lnTo>
                    <a:pt x="106014" y="9108"/>
                  </a:lnTo>
                  <a:lnTo>
                    <a:pt x="106395" y="9375"/>
                  </a:lnTo>
                  <a:lnTo>
                    <a:pt x="106776" y="9718"/>
                  </a:lnTo>
                  <a:lnTo>
                    <a:pt x="107119" y="10023"/>
                  </a:lnTo>
                  <a:lnTo>
                    <a:pt x="107462" y="10404"/>
                  </a:lnTo>
                  <a:lnTo>
                    <a:pt x="107767" y="10747"/>
                  </a:lnTo>
                  <a:lnTo>
                    <a:pt x="108072" y="11128"/>
                  </a:lnTo>
                  <a:lnTo>
                    <a:pt x="108339" y="11509"/>
                  </a:lnTo>
                  <a:lnTo>
                    <a:pt x="108605" y="11928"/>
                  </a:lnTo>
                  <a:lnTo>
                    <a:pt x="108834" y="12347"/>
                  </a:lnTo>
                  <a:lnTo>
                    <a:pt x="109063" y="12804"/>
                  </a:lnTo>
                  <a:lnTo>
                    <a:pt x="109253" y="13224"/>
                  </a:lnTo>
                  <a:lnTo>
                    <a:pt x="109444" y="13681"/>
                  </a:lnTo>
                  <a:lnTo>
                    <a:pt x="109596" y="14138"/>
                  </a:lnTo>
                  <a:lnTo>
                    <a:pt x="109749" y="14633"/>
                  </a:lnTo>
                  <a:lnTo>
                    <a:pt x="109863" y="15129"/>
                  </a:lnTo>
                  <a:lnTo>
                    <a:pt x="109939" y="15624"/>
                  </a:lnTo>
                  <a:lnTo>
                    <a:pt x="110015" y="16120"/>
                  </a:lnTo>
                  <a:lnTo>
                    <a:pt x="110053" y="16615"/>
                  </a:lnTo>
                  <a:lnTo>
                    <a:pt x="110053" y="17149"/>
                  </a:lnTo>
                  <a:lnTo>
                    <a:pt x="116646" y="17149"/>
                  </a:lnTo>
                  <a:lnTo>
                    <a:pt x="116646" y="0"/>
                  </a:ln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9"/>
            <p:cNvSpPr/>
            <p:nvPr/>
          </p:nvSpPr>
          <p:spPr>
            <a:xfrm>
              <a:off x="1392575" y="4678525"/>
              <a:ext cx="2916150" cy="87675"/>
            </a:xfrm>
            <a:custGeom>
              <a:avLst/>
              <a:gdLst/>
              <a:ahLst/>
              <a:cxnLst/>
              <a:rect l="l" t="t" r="r" b="b"/>
              <a:pathLst>
                <a:path w="116646" h="3507" extrusionOk="0">
                  <a:moveTo>
                    <a:pt x="1" y="0"/>
                  </a:moveTo>
                  <a:lnTo>
                    <a:pt x="1" y="3506"/>
                  </a:lnTo>
                  <a:lnTo>
                    <a:pt x="116646" y="3506"/>
                  </a:lnTo>
                  <a:lnTo>
                    <a:pt x="116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9"/>
            <p:cNvSpPr/>
            <p:nvPr/>
          </p:nvSpPr>
          <p:spPr>
            <a:xfrm>
              <a:off x="1392575" y="4678525"/>
              <a:ext cx="2916150" cy="87675"/>
            </a:xfrm>
            <a:custGeom>
              <a:avLst/>
              <a:gdLst/>
              <a:ahLst/>
              <a:cxnLst/>
              <a:rect l="l" t="t" r="r" b="b"/>
              <a:pathLst>
                <a:path w="116646" h="3507" fill="none" extrusionOk="0">
                  <a:moveTo>
                    <a:pt x="116646" y="0"/>
                  </a:moveTo>
                  <a:lnTo>
                    <a:pt x="1" y="0"/>
                  </a:lnTo>
                  <a:lnTo>
                    <a:pt x="1" y="3506"/>
                  </a:lnTo>
                  <a:lnTo>
                    <a:pt x="116646" y="3506"/>
                  </a:lnTo>
                  <a:lnTo>
                    <a:pt x="116646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9"/>
            <p:cNvSpPr/>
            <p:nvPr/>
          </p:nvSpPr>
          <p:spPr>
            <a:xfrm>
              <a:off x="1392575" y="4758550"/>
              <a:ext cx="2916150" cy="21925"/>
            </a:xfrm>
            <a:custGeom>
              <a:avLst/>
              <a:gdLst/>
              <a:ahLst/>
              <a:cxnLst/>
              <a:rect l="l" t="t" r="r" b="b"/>
              <a:pathLst>
                <a:path w="116646" h="877" extrusionOk="0">
                  <a:moveTo>
                    <a:pt x="1" y="0"/>
                  </a:moveTo>
                  <a:lnTo>
                    <a:pt x="1" y="877"/>
                  </a:lnTo>
                  <a:lnTo>
                    <a:pt x="116646" y="877"/>
                  </a:lnTo>
                  <a:lnTo>
                    <a:pt x="116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9"/>
            <p:cNvSpPr/>
            <p:nvPr/>
          </p:nvSpPr>
          <p:spPr>
            <a:xfrm>
              <a:off x="1392575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9"/>
            <p:cNvSpPr/>
            <p:nvPr/>
          </p:nvSpPr>
          <p:spPr>
            <a:xfrm>
              <a:off x="149547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9"/>
            <p:cNvSpPr/>
            <p:nvPr/>
          </p:nvSpPr>
          <p:spPr>
            <a:xfrm>
              <a:off x="159932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9"/>
            <p:cNvSpPr/>
            <p:nvPr/>
          </p:nvSpPr>
          <p:spPr>
            <a:xfrm>
              <a:off x="1703150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9"/>
            <p:cNvSpPr/>
            <p:nvPr/>
          </p:nvSpPr>
          <p:spPr>
            <a:xfrm>
              <a:off x="1806050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9"/>
            <p:cNvSpPr/>
            <p:nvPr/>
          </p:nvSpPr>
          <p:spPr>
            <a:xfrm>
              <a:off x="1909875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9"/>
            <p:cNvSpPr/>
            <p:nvPr/>
          </p:nvSpPr>
          <p:spPr>
            <a:xfrm>
              <a:off x="201277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9"/>
            <p:cNvSpPr/>
            <p:nvPr/>
          </p:nvSpPr>
          <p:spPr>
            <a:xfrm>
              <a:off x="2116625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38" y="354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9"/>
            <p:cNvSpPr/>
            <p:nvPr/>
          </p:nvSpPr>
          <p:spPr>
            <a:xfrm>
              <a:off x="2219500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9"/>
            <p:cNvSpPr/>
            <p:nvPr/>
          </p:nvSpPr>
          <p:spPr>
            <a:xfrm>
              <a:off x="2323350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9"/>
            <p:cNvSpPr/>
            <p:nvPr/>
          </p:nvSpPr>
          <p:spPr>
            <a:xfrm>
              <a:off x="2426225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9"/>
            <p:cNvSpPr/>
            <p:nvPr/>
          </p:nvSpPr>
          <p:spPr>
            <a:xfrm>
              <a:off x="2530075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9"/>
            <p:cNvSpPr/>
            <p:nvPr/>
          </p:nvSpPr>
          <p:spPr>
            <a:xfrm>
              <a:off x="263297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6" y="3544"/>
                  </a:lnTo>
                  <a:lnTo>
                    <a:pt x="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9"/>
            <p:cNvSpPr/>
            <p:nvPr/>
          </p:nvSpPr>
          <p:spPr>
            <a:xfrm>
              <a:off x="2736800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9"/>
            <p:cNvSpPr/>
            <p:nvPr/>
          </p:nvSpPr>
          <p:spPr>
            <a:xfrm>
              <a:off x="2839700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9"/>
            <p:cNvSpPr/>
            <p:nvPr/>
          </p:nvSpPr>
          <p:spPr>
            <a:xfrm>
              <a:off x="2943525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9"/>
            <p:cNvSpPr/>
            <p:nvPr/>
          </p:nvSpPr>
          <p:spPr>
            <a:xfrm>
              <a:off x="304642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9"/>
            <p:cNvSpPr/>
            <p:nvPr/>
          </p:nvSpPr>
          <p:spPr>
            <a:xfrm>
              <a:off x="3150275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38" y="354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9"/>
            <p:cNvSpPr/>
            <p:nvPr/>
          </p:nvSpPr>
          <p:spPr>
            <a:xfrm>
              <a:off x="3253150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9"/>
            <p:cNvSpPr/>
            <p:nvPr/>
          </p:nvSpPr>
          <p:spPr>
            <a:xfrm>
              <a:off x="3357000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9"/>
            <p:cNvSpPr/>
            <p:nvPr/>
          </p:nvSpPr>
          <p:spPr>
            <a:xfrm>
              <a:off x="3459875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9"/>
            <p:cNvSpPr/>
            <p:nvPr/>
          </p:nvSpPr>
          <p:spPr>
            <a:xfrm>
              <a:off x="3563725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9"/>
            <p:cNvSpPr/>
            <p:nvPr/>
          </p:nvSpPr>
          <p:spPr>
            <a:xfrm>
              <a:off x="3666600" y="4589925"/>
              <a:ext cx="21950" cy="88625"/>
            </a:xfrm>
            <a:custGeom>
              <a:avLst/>
              <a:gdLst/>
              <a:ahLst/>
              <a:cxnLst/>
              <a:rect l="l" t="t" r="r" b="b"/>
              <a:pathLst>
                <a:path w="878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9"/>
            <p:cNvSpPr/>
            <p:nvPr/>
          </p:nvSpPr>
          <p:spPr>
            <a:xfrm>
              <a:off x="3770450" y="4589925"/>
              <a:ext cx="20975" cy="88625"/>
            </a:xfrm>
            <a:custGeom>
              <a:avLst/>
              <a:gdLst/>
              <a:ahLst/>
              <a:cxnLst/>
              <a:rect l="l" t="t" r="r" b="b"/>
              <a:pathLst>
                <a:path w="839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9"/>
            <p:cNvSpPr/>
            <p:nvPr/>
          </p:nvSpPr>
          <p:spPr>
            <a:xfrm>
              <a:off x="3873350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9"/>
            <p:cNvSpPr/>
            <p:nvPr/>
          </p:nvSpPr>
          <p:spPr>
            <a:xfrm>
              <a:off x="3977175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9"/>
            <p:cNvSpPr/>
            <p:nvPr/>
          </p:nvSpPr>
          <p:spPr>
            <a:xfrm>
              <a:off x="4080075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9"/>
            <p:cNvSpPr/>
            <p:nvPr/>
          </p:nvSpPr>
          <p:spPr>
            <a:xfrm>
              <a:off x="4183900" y="4589925"/>
              <a:ext cx="21000" cy="88625"/>
            </a:xfrm>
            <a:custGeom>
              <a:avLst/>
              <a:gdLst/>
              <a:ahLst/>
              <a:cxnLst/>
              <a:rect l="l" t="t" r="r" b="b"/>
              <a:pathLst>
                <a:path w="840" h="3545" extrusionOk="0">
                  <a:moveTo>
                    <a:pt x="1" y="0"/>
                  </a:moveTo>
                  <a:lnTo>
                    <a:pt x="1" y="3544"/>
                  </a:lnTo>
                  <a:lnTo>
                    <a:pt x="839" y="3544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9"/>
            <p:cNvSpPr/>
            <p:nvPr/>
          </p:nvSpPr>
          <p:spPr>
            <a:xfrm>
              <a:off x="4286800" y="4589925"/>
              <a:ext cx="21925" cy="88625"/>
            </a:xfrm>
            <a:custGeom>
              <a:avLst/>
              <a:gdLst/>
              <a:ahLst/>
              <a:cxnLst/>
              <a:rect l="l" t="t" r="r" b="b"/>
              <a:pathLst>
                <a:path w="877" h="3545" extrusionOk="0">
                  <a:moveTo>
                    <a:pt x="0" y="0"/>
                  </a:moveTo>
                  <a:lnTo>
                    <a:pt x="0" y="3544"/>
                  </a:lnTo>
                  <a:lnTo>
                    <a:pt x="877" y="3544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9"/>
            <p:cNvSpPr/>
            <p:nvPr/>
          </p:nvSpPr>
          <p:spPr>
            <a:xfrm>
              <a:off x="1392575" y="4589925"/>
              <a:ext cx="2934250" cy="43850"/>
            </a:xfrm>
            <a:custGeom>
              <a:avLst/>
              <a:gdLst/>
              <a:ahLst/>
              <a:cxnLst/>
              <a:rect l="l" t="t" r="r" b="b"/>
              <a:pathLst>
                <a:path w="117370" h="1754" extrusionOk="0">
                  <a:moveTo>
                    <a:pt x="1" y="0"/>
                  </a:moveTo>
                  <a:lnTo>
                    <a:pt x="1" y="1753"/>
                  </a:lnTo>
                  <a:lnTo>
                    <a:pt x="117370" y="1753"/>
                  </a:lnTo>
                  <a:lnTo>
                    <a:pt x="117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79"/>
          <p:cNvGrpSpPr/>
          <p:nvPr/>
        </p:nvGrpSpPr>
        <p:grpSpPr>
          <a:xfrm>
            <a:off x="2048526" y="3350632"/>
            <a:ext cx="565952" cy="1801216"/>
            <a:chOff x="4052200" y="238125"/>
            <a:chExt cx="713325" cy="2270250"/>
          </a:xfrm>
        </p:grpSpPr>
        <p:sp>
          <p:nvSpPr>
            <p:cNvPr id="1401" name="Google Shape;1401;p79"/>
            <p:cNvSpPr/>
            <p:nvPr/>
          </p:nvSpPr>
          <p:spPr>
            <a:xfrm>
              <a:off x="4137400" y="238125"/>
              <a:ext cx="542950" cy="38425"/>
            </a:xfrm>
            <a:custGeom>
              <a:avLst/>
              <a:gdLst/>
              <a:ahLst/>
              <a:cxnLst/>
              <a:rect l="l" t="t" r="r" b="b"/>
              <a:pathLst>
                <a:path w="21718" h="1537" extrusionOk="0">
                  <a:moveTo>
                    <a:pt x="1" y="0"/>
                  </a:moveTo>
                  <a:lnTo>
                    <a:pt x="1" y="1537"/>
                  </a:lnTo>
                  <a:lnTo>
                    <a:pt x="21717" y="1537"/>
                  </a:lnTo>
                  <a:lnTo>
                    <a:pt x="21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9"/>
            <p:cNvSpPr/>
            <p:nvPr/>
          </p:nvSpPr>
          <p:spPr>
            <a:xfrm>
              <a:off x="4162475" y="271525"/>
              <a:ext cx="491150" cy="302375"/>
            </a:xfrm>
            <a:custGeom>
              <a:avLst/>
              <a:gdLst/>
              <a:ahLst/>
              <a:cxnLst/>
              <a:rect l="l" t="t" r="r" b="b"/>
              <a:pathLst>
                <a:path w="19646" h="12095" extrusionOk="0">
                  <a:moveTo>
                    <a:pt x="6548" y="2406"/>
                  </a:moveTo>
                  <a:lnTo>
                    <a:pt x="6548" y="5146"/>
                  </a:lnTo>
                  <a:lnTo>
                    <a:pt x="3809" y="5146"/>
                  </a:lnTo>
                  <a:lnTo>
                    <a:pt x="3809" y="2406"/>
                  </a:lnTo>
                  <a:close/>
                  <a:moveTo>
                    <a:pt x="15836" y="2406"/>
                  </a:moveTo>
                  <a:lnTo>
                    <a:pt x="15836" y="5146"/>
                  </a:lnTo>
                  <a:lnTo>
                    <a:pt x="13097" y="5146"/>
                  </a:lnTo>
                  <a:lnTo>
                    <a:pt x="13097" y="2406"/>
                  </a:lnTo>
                  <a:close/>
                  <a:moveTo>
                    <a:pt x="6548" y="7752"/>
                  </a:moveTo>
                  <a:lnTo>
                    <a:pt x="6548" y="10491"/>
                  </a:lnTo>
                  <a:lnTo>
                    <a:pt x="3809" y="10491"/>
                  </a:lnTo>
                  <a:lnTo>
                    <a:pt x="3809" y="7752"/>
                  </a:lnTo>
                  <a:close/>
                  <a:moveTo>
                    <a:pt x="15836" y="7752"/>
                  </a:moveTo>
                  <a:lnTo>
                    <a:pt x="15836" y="10491"/>
                  </a:lnTo>
                  <a:lnTo>
                    <a:pt x="13097" y="10491"/>
                  </a:lnTo>
                  <a:lnTo>
                    <a:pt x="13097" y="7752"/>
                  </a:lnTo>
                  <a:close/>
                  <a:moveTo>
                    <a:pt x="0" y="0"/>
                  </a:moveTo>
                  <a:lnTo>
                    <a:pt x="0" y="12095"/>
                  </a:lnTo>
                  <a:lnTo>
                    <a:pt x="19645" y="12095"/>
                  </a:lnTo>
                  <a:lnTo>
                    <a:pt x="19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9"/>
            <p:cNvSpPr/>
            <p:nvPr/>
          </p:nvSpPr>
          <p:spPr>
            <a:xfrm>
              <a:off x="4052200" y="461950"/>
              <a:ext cx="713325" cy="80225"/>
            </a:xfrm>
            <a:custGeom>
              <a:avLst/>
              <a:gdLst/>
              <a:ahLst/>
              <a:cxnLst/>
              <a:rect l="l" t="t" r="r" b="b"/>
              <a:pathLst>
                <a:path w="28533" h="3209" extrusionOk="0">
                  <a:moveTo>
                    <a:pt x="1" y="1"/>
                  </a:moveTo>
                  <a:lnTo>
                    <a:pt x="1" y="3208"/>
                  </a:lnTo>
                  <a:lnTo>
                    <a:pt x="28533" y="3208"/>
                  </a:lnTo>
                  <a:lnTo>
                    <a:pt x="28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9"/>
            <p:cNvSpPr/>
            <p:nvPr/>
          </p:nvSpPr>
          <p:spPr>
            <a:xfrm>
              <a:off x="4052200" y="542150"/>
              <a:ext cx="713325" cy="1966225"/>
            </a:xfrm>
            <a:custGeom>
              <a:avLst/>
              <a:gdLst/>
              <a:ahLst/>
              <a:cxnLst/>
              <a:rect l="l" t="t" r="r" b="b"/>
              <a:pathLst>
                <a:path w="28533" h="78649" extrusionOk="0">
                  <a:moveTo>
                    <a:pt x="7418" y="3609"/>
                  </a:moveTo>
                  <a:lnTo>
                    <a:pt x="7418" y="7618"/>
                  </a:lnTo>
                  <a:lnTo>
                    <a:pt x="3409" y="7618"/>
                  </a:lnTo>
                  <a:lnTo>
                    <a:pt x="3409" y="3609"/>
                  </a:lnTo>
                  <a:close/>
                  <a:moveTo>
                    <a:pt x="16238" y="3609"/>
                  </a:moveTo>
                  <a:lnTo>
                    <a:pt x="16238" y="7618"/>
                  </a:lnTo>
                  <a:lnTo>
                    <a:pt x="12229" y="7618"/>
                  </a:lnTo>
                  <a:lnTo>
                    <a:pt x="12229" y="3609"/>
                  </a:lnTo>
                  <a:close/>
                  <a:moveTo>
                    <a:pt x="25125" y="3609"/>
                  </a:moveTo>
                  <a:lnTo>
                    <a:pt x="25125" y="7618"/>
                  </a:lnTo>
                  <a:lnTo>
                    <a:pt x="21116" y="7618"/>
                  </a:lnTo>
                  <a:lnTo>
                    <a:pt x="21116" y="3609"/>
                  </a:lnTo>
                  <a:close/>
                  <a:moveTo>
                    <a:pt x="7418" y="11828"/>
                  </a:moveTo>
                  <a:lnTo>
                    <a:pt x="7418" y="15837"/>
                  </a:lnTo>
                  <a:lnTo>
                    <a:pt x="3409" y="15837"/>
                  </a:lnTo>
                  <a:lnTo>
                    <a:pt x="3409" y="11828"/>
                  </a:lnTo>
                  <a:close/>
                  <a:moveTo>
                    <a:pt x="16238" y="11828"/>
                  </a:moveTo>
                  <a:lnTo>
                    <a:pt x="16238" y="15837"/>
                  </a:lnTo>
                  <a:lnTo>
                    <a:pt x="12229" y="15837"/>
                  </a:lnTo>
                  <a:lnTo>
                    <a:pt x="12229" y="11828"/>
                  </a:lnTo>
                  <a:close/>
                  <a:moveTo>
                    <a:pt x="25125" y="11828"/>
                  </a:moveTo>
                  <a:lnTo>
                    <a:pt x="25125" y="15837"/>
                  </a:lnTo>
                  <a:lnTo>
                    <a:pt x="21116" y="15837"/>
                  </a:lnTo>
                  <a:lnTo>
                    <a:pt x="21116" y="11828"/>
                  </a:lnTo>
                  <a:close/>
                  <a:moveTo>
                    <a:pt x="7418" y="20047"/>
                  </a:moveTo>
                  <a:lnTo>
                    <a:pt x="7418" y="24056"/>
                  </a:lnTo>
                  <a:lnTo>
                    <a:pt x="3409" y="24056"/>
                  </a:lnTo>
                  <a:lnTo>
                    <a:pt x="3409" y="20047"/>
                  </a:lnTo>
                  <a:close/>
                  <a:moveTo>
                    <a:pt x="16238" y="20047"/>
                  </a:moveTo>
                  <a:lnTo>
                    <a:pt x="16238" y="24056"/>
                  </a:lnTo>
                  <a:lnTo>
                    <a:pt x="12229" y="24056"/>
                  </a:lnTo>
                  <a:lnTo>
                    <a:pt x="12229" y="20047"/>
                  </a:lnTo>
                  <a:close/>
                  <a:moveTo>
                    <a:pt x="25125" y="20047"/>
                  </a:moveTo>
                  <a:lnTo>
                    <a:pt x="25125" y="24056"/>
                  </a:lnTo>
                  <a:lnTo>
                    <a:pt x="21116" y="24056"/>
                  </a:lnTo>
                  <a:lnTo>
                    <a:pt x="21116" y="20047"/>
                  </a:lnTo>
                  <a:close/>
                  <a:moveTo>
                    <a:pt x="7418" y="28332"/>
                  </a:moveTo>
                  <a:lnTo>
                    <a:pt x="7418" y="32275"/>
                  </a:lnTo>
                  <a:lnTo>
                    <a:pt x="3409" y="32275"/>
                  </a:lnTo>
                  <a:lnTo>
                    <a:pt x="3409" y="28332"/>
                  </a:lnTo>
                  <a:close/>
                  <a:moveTo>
                    <a:pt x="16238" y="28332"/>
                  </a:moveTo>
                  <a:lnTo>
                    <a:pt x="16238" y="32275"/>
                  </a:lnTo>
                  <a:lnTo>
                    <a:pt x="12229" y="32275"/>
                  </a:lnTo>
                  <a:lnTo>
                    <a:pt x="12229" y="28332"/>
                  </a:lnTo>
                  <a:close/>
                  <a:moveTo>
                    <a:pt x="25125" y="28332"/>
                  </a:moveTo>
                  <a:lnTo>
                    <a:pt x="25125" y="32275"/>
                  </a:lnTo>
                  <a:lnTo>
                    <a:pt x="21116" y="32275"/>
                  </a:lnTo>
                  <a:lnTo>
                    <a:pt x="21116" y="28332"/>
                  </a:lnTo>
                  <a:close/>
                  <a:moveTo>
                    <a:pt x="7418" y="36551"/>
                  </a:moveTo>
                  <a:lnTo>
                    <a:pt x="7418" y="40561"/>
                  </a:lnTo>
                  <a:lnTo>
                    <a:pt x="3409" y="40561"/>
                  </a:lnTo>
                  <a:lnTo>
                    <a:pt x="3409" y="36551"/>
                  </a:lnTo>
                  <a:close/>
                  <a:moveTo>
                    <a:pt x="16238" y="36551"/>
                  </a:moveTo>
                  <a:lnTo>
                    <a:pt x="16238" y="40561"/>
                  </a:lnTo>
                  <a:lnTo>
                    <a:pt x="12229" y="40561"/>
                  </a:lnTo>
                  <a:lnTo>
                    <a:pt x="12229" y="36551"/>
                  </a:lnTo>
                  <a:close/>
                  <a:moveTo>
                    <a:pt x="25125" y="36551"/>
                  </a:moveTo>
                  <a:lnTo>
                    <a:pt x="25125" y="40561"/>
                  </a:lnTo>
                  <a:lnTo>
                    <a:pt x="21116" y="40561"/>
                  </a:lnTo>
                  <a:lnTo>
                    <a:pt x="21116" y="36551"/>
                  </a:lnTo>
                  <a:close/>
                  <a:moveTo>
                    <a:pt x="7418" y="44770"/>
                  </a:moveTo>
                  <a:lnTo>
                    <a:pt x="7418" y="48780"/>
                  </a:lnTo>
                  <a:lnTo>
                    <a:pt x="3409" y="48780"/>
                  </a:lnTo>
                  <a:lnTo>
                    <a:pt x="3409" y="44770"/>
                  </a:lnTo>
                  <a:close/>
                  <a:moveTo>
                    <a:pt x="16238" y="44770"/>
                  </a:moveTo>
                  <a:lnTo>
                    <a:pt x="16238" y="48780"/>
                  </a:lnTo>
                  <a:lnTo>
                    <a:pt x="12229" y="48780"/>
                  </a:lnTo>
                  <a:lnTo>
                    <a:pt x="12229" y="44770"/>
                  </a:lnTo>
                  <a:close/>
                  <a:moveTo>
                    <a:pt x="25125" y="44770"/>
                  </a:moveTo>
                  <a:lnTo>
                    <a:pt x="25125" y="48780"/>
                  </a:lnTo>
                  <a:lnTo>
                    <a:pt x="21116" y="48780"/>
                  </a:lnTo>
                  <a:lnTo>
                    <a:pt x="21116" y="44770"/>
                  </a:lnTo>
                  <a:close/>
                  <a:moveTo>
                    <a:pt x="7418" y="52989"/>
                  </a:moveTo>
                  <a:lnTo>
                    <a:pt x="7418" y="56999"/>
                  </a:lnTo>
                  <a:lnTo>
                    <a:pt x="3409" y="56999"/>
                  </a:lnTo>
                  <a:lnTo>
                    <a:pt x="3409" y="52989"/>
                  </a:lnTo>
                  <a:close/>
                  <a:moveTo>
                    <a:pt x="16238" y="52989"/>
                  </a:moveTo>
                  <a:lnTo>
                    <a:pt x="16238" y="56999"/>
                  </a:lnTo>
                  <a:lnTo>
                    <a:pt x="12229" y="56999"/>
                  </a:lnTo>
                  <a:lnTo>
                    <a:pt x="12229" y="52989"/>
                  </a:lnTo>
                  <a:close/>
                  <a:moveTo>
                    <a:pt x="25125" y="52989"/>
                  </a:moveTo>
                  <a:lnTo>
                    <a:pt x="25125" y="56999"/>
                  </a:lnTo>
                  <a:lnTo>
                    <a:pt x="21116" y="56999"/>
                  </a:lnTo>
                  <a:lnTo>
                    <a:pt x="21116" y="52989"/>
                  </a:lnTo>
                  <a:close/>
                  <a:moveTo>
                    <a:pt x="7418" y="61208"/>
                  </a:moveTo>
                  <a:lnTo>
                    <a:pt x="7418" y="65217"/>
                  </a:lnTo>
                  <a:lnTo>
                    <a:pt x="3409" y="65217"/>
                  </a:lnTo>
                  <a:lnTo>
                    <a:pt x="3409" y="61208"/>
                  </a:lnTo>
                  <a:close/>
                  <a:moveTo>
                    <a:pt x="16238" y="61208"/>
                  </a:moveTo>
                  <a:lnTo>
                    <a:pt x="16238" y="65217"/>
                  </a:lnTo>
                  <a:lnTo>
                    <a:pt x="12229" y="65217"/>
                  </a:lnTo>
                  <a:lnTo>
                    <a:pt x="12229" y="61208"/>
                  </a:lnTo>
                  <a:close/>
                  <a:moveTo>
                    <a:pt x="25125" y="61208"/>
                  </a:moveTo>
                  <a:lnTo>
                    <a:pt x="25125" y="65217"/>
                  </a:lnTo>
                  <a:lnTo>
                    <a:pt x="21116" y="65217"/>
                  </a:lnTo>
                  <a:lnTo>
                    <a:pt x="21116" y="61208"/>
                  </a:lnTo>
                  <a:close/>
                  <a:moveTo>
                    <a:pt x="25125" y="68893"/>
                  </a:moveTo>
                  <a:lnTo>
                    <a:pt x="25125" y="72902"/>
                  </a:lnTo>
                  <a:lnTo>
                    <a:pt x="17107" y="72902"/>
                  </a:lnTo>
                  <a:lnTo>
                    <a:pt x="17107" y="68893"/>
                  </a:lnTo>
                  <a:close/>
                  <a:moveTo>
                    <a:pt x="25459" y="72969"/>
                  </a:moveTo>
                  <a:lnTo>
                    <a:pt x="25459" y="73837"/>
                  </a:lnTo>
                  <a:lnTo>
                    <a:pt x="16773" y="73837"/>
                  </a:lnTo>
                  <a:lnTo>
                    <a:pt x="16773" y="72969"/>
                  </a:lnTo>
                  <a:close/>
                  <a:moveTo>
                    <a:pt x="1" y="0"/>
                  </a:moveTo>
                  <a:lnTo>
                    <a:pt x="1" y="78648"/>
                  </a:lnTo>
                  <a:lnTo>
                    <a:pt x="4411" y="78648"/>
                  </a:lnTo>
                  <a:lnTo>
                    <a:pt x="4411" y="68893"/>
                  </a:lnTo>
                  <a:lnTo>
                    <a:pt x="11160" y="68893"/>
                  </a:lnTo>
                  <a:lnTo>
                    <a:pt x="11160" y="78648"/>
                  </a:lnTo>
                  <a:lnTo>
                    <a:pt x="28533" y="78648"/>
                  </a:lnTo>
                  <a:lnTo>
                    <a:pt x="285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79"/>
          <p:cNvGrpSpPr/>
          <p:nvPr/>
        </p:nvGrpSpPr>
        <p:grpSpPr>
          <a:xfrm>
            <a:off x="762331" y="3245998"/>
            <a:ext cx="388349" cy="1905945"/>
            <a:chOff x="2854475" y="1861850"/>
            <a:chExt cx="489475" cy="2402250"/>
          </a:xfrm>
        </p:grpSpPr>
        <p:sp>
          <p:nvSpPr>
            <p:cNvPr id="1406" name="Google Shape;1406;p79"/>
            <p:cNvSpPr/>
            <p:nvPr/>
          </p:nvSpPr>
          <p:spPr>
            <a:xfrm>
              <a:off x="2854475" y="1861850"/>
              <a:ext cx="489475" cy="81900"/>
            </a:xfrm>
            <a:custGeom>
              <a:avLst/>
              <a:gdLst/>
              <a:ahLst/>
              <a:cxnLst/>
              <a:rect l="l" t="t" r="r" b="b"/>
              <a:pathLst>
                <a:path w="19579" h="3276" extrusionOk="0">
                  <a:moveTo>
                    <a:pt x="0" y="1"/>
                  </a:moveTo>
                  <a:lnTo>
                    <a:pt x="0" y="3275"/>
                  </a:lnTo>
                  <a:lnTo>
                    <a:pt x="19578" y="3275"/>
                  </a:lnTo>
                  <a:lnTo>
                    <a:pt x="19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9"/>
            <p:cNvSpPr/>
            <p:nvPr/>
          </p:nvSpPr>
          <p:spPr>
            <a:xfrm>
              <a:off x="2854475" y="4188900"/>
              <a:ext cx="489475" cy="75200"/>
            </a:xfrm>
            <a:custGeom>
              <a:avLst/>
              <a:gdLst/>
              <a:ahLst/>
              <a:cxnLst/>
              <a:rect l="l" t="t" r="r" b="b"/>
              <a:pathLst>
                <a:path w="19579" h="3008" extrusionOk="0">
                  <a:moveTo>
                    <a:pt x="0" y="0"/>
                  </a:moveTo>
                  <a:lnTo>
                    <a:pt x="0" y="3007"/>
                  </a:lnTo>
                  <a:lnTo>
                    <a:pt x="19578" y="3007"/>
                  </a:lnTo>
                  <a:lnTo>
                    <a:pt x="19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9"/>
            <p:cNvSpPr/>
            <p:nvPr/>
          </p:nvSpPr>
          <p:spPr>
            <a:xfrm>
              <a:off x="2854475" y="4188900"/>
              <a:ext cx="489475" cy="75200"/>
            </a:xfrm>
            <a:custGeom>
              <a:avLst/>
              <a:gdLst/>
              <a:ahLst/>
              <a:cxnLst/>
              <a:rect l="l" t="t" r="r" b="b"/>
              <a:pathLst>
                <a:path w="19579" h="3008" fill="none" extrusionOk="0">
                  <a:moveTo>
                    <a:pt x="19578" y="0"/>
                  </a:moveTo>
                  <a:lnTo>
                    <a:pt x="0" y="0"/>
                  </a:lnTo>
                  <a:lnTo>
                    <a:pt x="0" y="3007"/>
                  </a:lnTo>
                  <a:lnTo>
                    <a:pt x="19578" y="3007"/>
                  </a:lnTo>
                  <a:lnTo>
                    <a:pt x="1957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9"/>
            <p:cNvSpPr/>
            <p:nvPr/>
          </p:nvSpPr>
          <p:spPr>
            <a:xfrm>
              <a:off x="2854475" y="1943725"/>
              <a:ext cx="489475" cy="2320375"/>
            </a:xfrm>
            <a:custGeom>
              <a:avLst/>
              <a:gdLst/>
              <a:ahLst/>
              <a:cxnLst/>
              <a:rect l="l" t="t" r="r" b="b"/>
              <a:pathLst>
                <a:path w="19579" h="92815" extrusionOk="0">
                  <a:moveTo>
                    <a:pt x="7417" y="2740"/>
                  </a:moveTo>
                  <a:lnTo>
                    <a:pt x="7417" y="6749"/>
                  </a:lnTo>
                  <a:lnTo>
                    <a:pt x="3408" y="6749"/>
                  </a:lnTo>
                  <a:lnTo>
                    <a:pt x="3408" y="2740"/>
                  </a:lnTo>
                  <a:close/>
                  <a:moveTo>
                    <a:pt x="16237" y="2740"/>
                  </a:moveTo>
                  <a:lnTo>
                    <a:pt x="16237" y="6749"/>
                  </a:lnTo>
                  <a:lnTo>
                    <a:pt x="12228" y="6749"/>
                  </a:lnTo>
                  <a:lnTo>
                    <a:pt x="12228" y="2740"/>
                  </a:lnTo>
                  <a:close/>
                  <a:moveTo>
                    <a:pt x="7417" y="10224"/>
                  </a:moveTo>
                  <a:lnTo>
                    <a:pt x="7417" y="14233"/>
                  </a:lnTo>
                  <a:lnTo>
                    <a:pt x="3408" y="14233"/>
                  </a:lnTo>
                  <a:lnTo>
                    <a:pt x="3408" y="10224"/>
                  </a:lnTo>
                  <a:close/>
                  <a:moveTo>
                    <a:pt x="16237" y="10224"/>
                  </a:moveTo>
                  <a:lnTo>
                    <a:pt x="16237" y="14233"/>
                  </a:lnTo>
                  <a:lnTo>
                    <a:pt x="12228" y="14233"/>
                  </a:lnTo>
                  <a:lnTo>
                    <a:pt x="12228" y="10224"/>
                  </a:lnTo>
                  <a:close/>
                  <a:moveTo>
                    <a:pt x="7417" y="17774"/>
                  </a:moveTo>
                  <a:lnTo>
                    <a:pt x="7417" y="21784"/>
                  </a:lnTo>
                  <a:lnTo>
                    <a:pt x="3408" y="21784"/>
                  </a:lnTo>
                  <a:lnTo>
                    <a:pt x="3408" y="17774"/>
                  </a:lnTo>
                  <a:close/>
                  <a:moveTo>
                    <a:pt x="16237" y="17774"/>
                  </a:moveTo>
                  <a:lnTo>
                    <a:pt x="16237" y="21784"/>
                  </a:lnTo>
                  <a:lnTo>
                    <a:pt x="12228" y="21784"/>
                  </a:lnTo>
                  <a:lnTo>
                    <a:pt x="12228" y="17774"/>
                  </a:lnTo>
                  <a:close/>
                  <a:moveTo>
                    <a:pt x="7417" y="25993"/>
                  </a:moveTo>
                  <a:lnTo>
                    <a:pt x="7417" y="30003"/>
                  </a:lnTo>
                  <a:lnTo>
                    <a:pt x="3408" y="30003"/>
                  </a:lnTo>
                  <a:lnTo>
                    <a:pt x="3408" y="25993"/>
                  </a:lnTo>
                  <a:close/>
                  <a:moveTo>
                    <a:pt x="16237" y="25993"/>
                  </a:moveTo>
                  <a:lnTo>
                    <a:pt x="16237" y="30003"/>
                  </a:lnTo>
                  <a:lnTo>
                    <a:pt x="12228" y="30003"/>
                  </a:lnTo>
                  <a:lnTo>
                    <a:pt x="12228" y="25993"/>
                  </a:lnTo>
                  <a:close/>
                  <a:moveTo>
                    <a:pt x="7417" y="34212"/>
                  </a:moveTo>
                  <a:lnTo>
                    <a:pt x="7417" y="38222"/>
                  </a:lnTo>
                  <a:lnTo>
                    <a:pt x="3408" y="38222"/>
                  </a:lnTo>
                  <a:lnTo>
                    <a:pt x="3408" y="34212"/>
                  </a:lnTo>
                  <a:close/>
                  <a:moveTo>
                    <a:pt x="16237" y="34212"/>
                  </a:moveTo>
                  <a:lnTo>
                    <a:pt x="16237" y="38222"/>
                  </a:lnTo>
                  <a:lnTo>
                    <a:pt x="12228" y="38222"/>
                  </a:lnTo>
                  <a:lnTo>
                    <a:pt x="12228" y="34212"/>
                  </a:lnTo>
                  <a:close/>
                  <a:moveTo>
                    <a:pt x="7417" y="42498"/>
                  </a:moveTo>
                  <a:lnTo>
                    <a:pt x="7417" y="46507"/>
                  </a:lnTo>
                  <a:lnTo>
                    <a:pt x="3408" y="46507"/>
                  </a:lnTo>
                  <a:lnTo>
                    <a:pt x="3408" y="42498"/>
                  </a:lnTo>
                  <a:close/>
                  <a:moveTo>
                    <a:pt x="16237" y="42498"/>
                  </a:moveTo>
                  <a:lnTo>
                    <a:pt x="16237" y="46507"/>
                  </a:lnTo>
                  <a:lnTo>
                    <a:pt x="12228" y="46507"/>
                  </a:lnTo>
                  <a:lnTo>
                    <a:pt x="12228" y="42498"/>
                  </a:lnTo>
                  <a:close/>
                  <a:moveTo>
                    <a:pt x="7417" y="50717"/>
                  </a:moveTo>
                  <a:lnTo>
                    <a:pt x="7417" y="54726"/>
                  </a:lnTo>
                  <a:lnTo>
                    <a:pt x="3408" y="54726"/>
                  </a:lnTo>
                  <a:lnTo>
                    <a:pt x="3408" y="50717"/>
                  </a:lnTo>
                  <a:close/>
                  <a:moveTo>
                    <a:pt x="16237" y="50717"/>
                  </a:moveTo>
                  <a:lnTo>
                    <a:pt x="16237" y="54726"/>
                  </a:lnTo>
                  <a:lnTo>
                    <a:pt x="12228" y="54726"/>
                  </a:lnTo>
                  <a:lnTo>
                    <a:pt x="12228" y="50717"/>
                  </a:lnTo>
                  <a:close/>
                  <a:moveTo>
                    <a:pt x="7417" y="58936"/>
                  </a:moveTo>
                  <a:lnTo>
                    <a:pt x="7417" y="62945"/>
                  </a:lnTo>
                  <a:lnTo>
                    <a:pt x="3408" y="62945"/>
                  </a:lnTo>
                  <a:lnTo>
                    <a:pt x="3408" y="58936"/>
                  </a:lnTo>
                  <a:close/>
                  <a:moveTo>
                    <a:pt x="16237" y="58936"/>
                  </a:moveTo>
                  <a:lnTo>
                    <a:pt x="16237" y="62945"/>
                  </a:lnTo>
                  <a:lnTo>
                    <a:pt x="12228" y="62945"/>
                  </a:lnTo>
                  <a:lnTo>
                    <a:pt x="12228" y="58936"/>
                  </a:lnTo>
                  <a:close/>
                  <a:moveTo>
                    <a:pt x="7417" y="67155"/>
                  </a:moveTo>
                  <a:lnTo>
                    <a:pt x="7417" y="71164"/>
                  </a:lnTo>
                  <a:lnTo>
                    <a:pt x="3408" y="71164"/>
                  </a:lnTo>
                  <a:lnTo>
                    <a:pt x="3408" y="67155"/>
                  </a:lnTo>
                  <a:close/>
                  <a:moveTo>
                    <a:pt x="16237" y="67155"/>
                  </a:moveTo>
                  <a:lnTo>
                    <a:pt x="16237" y="71164"/>
                  </a:lnTo>
                  <a:lnTo>
                    <a:pt x="12228" y="71164"/>
                  </a:lnTo>
                  <a:lnTo>
                    <a:pt x="12228" y="67155"/>
                  </a:lnTo>
                  <a:close/>
                  <a:moveTo>
                    <a:pt x="7417" y="75441"/>
                  </a:moveTo>
                  <a:lnTo>
                    <a:pt x="7417" y="79383"/>
                  </a:lnTo>
                  <a:lnTo>
                    <a:pt x="3408" y="79383"/>
                  </a:lnTo>
                  <a:lnTo>
                    <a:pt x="3408" y="75441"/>
                  </a:lnTo>
                  <a:close/>
                  <a:moveTo>
                    <a:pt x="16237" y="75441"/>
                  </a:moveTo>
                  <a:lnTo>
                    <a:pt x="16237" y="79383"/>
                  </a:lnTo>
                  <a:lnTo>
                    <a:pt x="12228" y="79383"/>
                  </a:lnTo>
                  <a:lnTo>
                    <a:pt x="12228" y="75441"/>
                  </a:lnTo>
                  <a:close/>
                  <a:moveTo>
                    <a:pt x="0" y="0"/>
                  </a:moveTo>
                  <a:lnTo>
                    <a:pt x="0" y="92814"/>
                  </a:lnTo>
                  <a:lnTo>
                    <a:pt x="19578" y="92814"/>
                  </a:lnTo>
                  <a:lnTo>
                    <a:pt x="19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" name="Google Shape;1410;p79"/>
          <p:cNvGrpSpPr/>
          <p:nvPr/>
        </p:nvGrpSpPr>
        <p:grpSpPr>
          <a:xfrm>
            <a:off x="1145675" y="4006789"/>
            <a:ext cx="907907" cy="1145154"/>
            <a:chOff x="3564425" y="2815725"/>
            <a:chExt cx="1144325" cy="1443350"/>
          </a:xfrm>
        </p:grpSpPr>
        <p:sp>
          <p:nvSpPr>
            <p:cNvPr id="1411" name="Google Shape;1411;p79"/>
            <p:cNvSpPr/>
            <p:nvPr/>
          </p:nvSpPr>
          <p:spPr>
            <a:xfrm>
              <a:off x="3564425" y="3380350"/>
              <a:ext cx="1144325" cy="85225"/>
            </a:xfrm>
            <a:custGeom>
              <a:avLst/>
              <a:gdLst/>
              <a:ahLst/>
              <a:cxnLst/>
              <a:rect l="l" t="t" r="r" b="b"/>
              <a:pathLst>
                <a:path w="45773" h="3409" extrusionOk="0">
                  <a:moveTo>
                    <a:pt x="0" y="1"/>
                  </a:moveTo>
                  <a:lnTo>
                    <a:pt x="0" y="3409"/>
                  </a:lnTo>
                  <a:lnTo>
                    <a:pt x="45772" y="3409"/>
                  </a:lnTo>
                  <a:lnTo>
                    <a:pt x="45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9"/>
            <p:cNvSpPr/>
            <p:nvPr/>
          </p:nvSpPr>
          <p:spPr>
            <a:xfrm>
              <a:off x="3779925" y="3305175"/>
              <a:ext cx="713325" cy="75200"/>
            </a:xfrm>
            <a:custGeom>
              <a:avLst/>
              <a:gdLst/>
              <a:ahLst/>
              <a:cxnLst/>
              <a:rect l="l" t="t" r="r" b="b"/>
              <a:pathLst>
                <a:path w="28533" h="3008" extrusionOk="0">
                  <a:moveTo>
                    <a:pt x="0" y="1"/>
                  </a:moveTo>
                  <a:lnTo>
                    <a:pt x="0" y="3008"/>
                  </a:lnTo>
                  <a:lnTo>
                    <a:pt x="28532" y="3008"/>
                  </a:lnTo>
                  <a:lnTo>
                    <a:pt x="285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9"/>
            <p:cNvSpPr/>
            <p:nvPr/>
          </p:nvSpPr>
          <p:spPr>
            <a:xfrm>
              <a:off x="3741500" y="2815725"/>
              <a:ext cx="788500" cy="55150"/>
            </a:xfrm>
            <a:custGeom>
              <a:avLst/>
              <a:gdLst/>
              <a:ahLst/>
              <a:cxnLst/>
              <a:rect l="l" t="t" r="r" b="b"/>
              <a:pathLst>
                <a:path w="31540" h="2206" extrusionOk="0">
                  <a:moveTo>
                    <a:pt x="0" y="0"/>
                  </a:moveTo>
                  <a:lnTo>
                    <a:pt x="0" y="2206"/>
                  </a:lnTo>
                  <a:lnTo>
                    <a:pt x="31539" y="2206"/>
                  </a:lnTo>
                  <a:lnTo>
                    <a:pt x="3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9"/>
            <p:cNvSpPr/>
            <p:nvPr/>
          </p:nvSpPr>
          <p:spPr>
            <a:xfrm>
              <a:off x="3779925" y="2865850"/>
              <a:ext cx="713325" cy="514525"/>
            </a:xfrm>
            <a:custGeom>
              <a:avLst/>
              <a:gdLst/>
              <a:ahLst/>
              <a:cxnLst/>
              <a:rect l="l" t="t" r="r" b="b"/>
              <a:pathLst>
                <a:path w="28533" h="20581" extrusionOk="0">
                  <a:moveTo>
                    <a:pt x="11426" y="3475"/>
                  </a:moveTo>
                  <a:lnTo>
                    <a:pt x="11426" y="7484"/>
                  </a:lnTo>
                  <a:lnTo>
                    <a:pt x="3408" y="7484"/>
                  </a:lnTo>
                  <a:lnTo>
                    <a:pt x="3408" y="3475"/>
                  </a:lnTo>
                  <a:close/>
                  <a:moveTo>
                    <a:pt x="25125" y="3475"/>
                  </a:moveTo>
                  <a:lnTo>
                    <a:pt x="25125" y="7484"/>
                  </a:lnTo>
                  <a:lnTo>
                    <a:pt x="17106" y="7484"/>
                  </a:lnTo>
                  <a:lnTo>
                    <a:pt x="17106" y="3475"/>
                  </a:lnTo>
                  <a:close/>
                  <a:moveTo>
                    <a:pt x="11426" y="11226"/>
                  </a:moveTo>
                  <a:lnTo>
                    <a:pt x="11426" y="15168"/>
                  </a:lnTo>
                  <a:lnTo>
                    <a:pt x="3408" y="15168"/>
                  </a:lnTo>
                  <a:lnTo>
                    <a:pt x="3408" y="11226"/>
                  </a:lnTo>
                  <a:close/>
                  <a:moveTo>
                    <a:pt x="25125" y="11226"/>
                  </a:moveTo>
                  <a:lnTo>
                    <a:pt x="25125" y="15168"/>
                  </a:lnTo>
                  <a:lnTo>
                    <a:pt x="17106" y="15168"/>
                  </a:lnTo>
                  <a:lnTo>
                    <a:pt x="17106" y="11226"/>
                  </a:lnTo>
                  <a:close/>
                  <a:moveTo>
                    <a:pt x="0" y="0"/>
                  </a:moveTo>
                  <a:lnTo>
                    <a:pt x="0" y="20581"/>
                  </a:lnTo>
                  <a:lnTo>
                    <a:pt x="28532" y="20581"/>
                  </a:lnTo>
                  <a:lnTo>
                    <a:pt x="28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9"/>
            <p:cNvSpPr/>
            <p:nvPr/>
          </p:nvSpPr>
          <p:spPr>
            <a:xfrm>
              <a:off x="3564425" y="3380350"/>
              <a:ext cx="1144325" cy="878725"/>
            </a:xfrm>
            <a:custGeom>
              <a:avLst/>
              <a:gdLst/>
              <a:ahLst/>
              <a:cxnLst/>
              <a:rect l="l" t="t" r="r" b="b"/>
              <a:pathLst>
                <a:path w="45773" h="35149" extrusionOk="0">
                  <a:moveTo>
                    <a:pt x="7150" y="7284"/>
                  </a:moveTo>
                  <a:lnTo>
                    <a:pt x="7150" y="11294"/>
                  </a:lnTo>
                  <a:lnTo>
                    <a:pt x="3208" y="11294"/>
                  </a:lnTo>
                  <a:lnTo>
                    <a:pt x="3208" y="7284"/>
                  </a:lnTo>
                  <a:close/>
                  <a:moveTo>
                    <a:pt x="16037" y="7284"/>
                  </a:moveTo>
                  <a:lnTo>
                    <a:pt x="16037" y="11294"/>
                  </a:lnTo>
                  <a:lnTo>
                    <a:pt x="12028" y="11294"/>
                  </a:lnTo>
                  <a:lnTo>
                    <a:pt x="12028" y="7284"/>
                  </a:lnTo>
                  <a:close/>
                  <a:moveTo>
                    <a:pt x="24857" y="7284"/>
                  </a:moveTo>
                  <a:lnTo>
                    <a:pt x="24857" y="11294"/>
                  </a:lnTo>
                  <a:lnTo>
                    <a:pt x="20848" y="11294"/>
                  </a:lnTo>
                  <a:lnTo>
                    <a:pt x="20848" y="7284"/>
                  </a:lnTo>
                  <a:close/>
                  <a:moveTo>
                    <a:pt x="33745" y="7284"/>
                  </a:moveTo>
                  <a:lnTo>
                    <a:pt x="33745" y="11294"/>
                  </a:lnTo>
                  <a:lnTo>
                    <a:pt x="29735" y="11294"/>
                  </a:lnTo>
                  <a:lnTo>
                    <a:pt x="29735" y="7284"/>
                  </a:lnTo>
                  <a:close/>
                  <a:moveTo>
                    <a:pt x="42565" y="7284"/>
                  </a:moveTo>
                  <a:lnTo>
                    <a:pt x="42565" y="11294"/>
                  </a:lnTo>
                  <a:lnTo>
                    <a:pt x="38556" y="11294"/>
                  </a:lnTo>
                  <a:lnTo>
                    <a:pt x="38556" y="7284"/>
                  </a:lnTo>
                  <a:close/>
                  <a:moveTo>
                    <a:pt x="7150" y="16572"/>
                  </a:moveTo>
                  <a:lnTo>
                    <a:pt x="7150" y="20582"/>
                  </a:lnTo>
                  <a:lnTo>
                    <a:pt x="3208" y="20582"/>
                  </a:lnTo>
                  <a:lnTo>
                    <a:pt x="3208" y="16572"/>
                  </a:lnTo>
                  <a:close/>
                  <a:moveTo>
                    <a:pt x="16037" y="16572"/>
                  </a:moveTo>
                  <a:lnTo>
                    <a:pt x="16037" y="20582"/>
                  </a:lnTo>
                  <a:lnTo>
                    <a:pt x="12028" y="20582"/>
                  </a:lnTo>
                  <a:lnTo>
                    <a:pt x="12028" y="16572"/>
                  </a:lnTo>
                  <a:close/>
                  <a:moveTo>
                    <a:pt x="24857" y="16572"/>
                  </a:moveTo>
                  <a:lnTo>
                    <a:pt x="24857" y="20582"/>
                  </a:lnTo>
                  <a:lnTo>
                    <a:pt x="20848" y="20582"/>
                  </a:lnTo>
                  <a:lnTo>
                    <a:pt x="20848" y="16572"/>
                  </a:lnTo>
                  <a:close/>
                  <a:moveTo>
                    <a:pt x="33745" y="16572"/>
                  </a:moveTo>
                  <a:lnTo>
                    <a:pt x="33745" y="20582"/>
                  </a:lnTo>
                  <a:lnTo>
                    <a:pt x="29735" y="20582"/>
                  </a:lnTo>
                  <a:lnTo>
                    <a:pt x="29735" y="16572"/>
                  </a:lnTo>
                  <a:close/>
                  <a:moveTo>
                    <a:pt x="42565" y="16572"/>
                  </a:moveTo>
                  <a:lnTo>
                    <a:pt x="42565" y="20582"/>
                  </a:lnTo>
                  <a:lnTo>
                    <a:pt x="38556" y="20582"/>
                  </a:lnTo>
                  <a:lnTo>
                    <a:pt x="38556" y="16572"/>
                  </a:lnTo>
                  <a:close/>
                  <a:moveTo>
                    <a:pt x="7150" y="25460"/>
                  </a:moveTo>
                  <a:lnTo>
                    <a:pt x="7150" y="29469"/>
                  </a:lnTo>
                  <a:lnTo>
                    <a:pt x="3208" y="29469"/>
                  </a:lnTo>
                  <a:lnTo>
                    <a:pt x="3208" y="25460"/>
                  </a:lnTo>
                  <a:close/>
                  <a:moveTo>
                    <a:pt x="16037" y="25460"/>
                  </a:moveTo>
                  <a:lnTo>
                    <a:pt x="16037" y="29469"/>
                  </a:lnTo>
                  <a:lnTo>
                    <a:pt x="12028" y="29469"/>
                  </a:lnTo>
                  <a:lnTo>
                    <a:pt x="12028" y="25460"/>
                  </a:lnTo>
                  <a:close/>
                  <a:moveTo>
                    <a:pt x="33745" y="25460"/>
                  </a:moveTo>
                  <a:lnTo>
                    <a:pt x="33745" y="29469"/>
                  </a:lnTo>
                  <a:lnTo>
                    <a:pt x="29735" y="29469"/>
                  </a:lnTo>
                  <a:lnTo>
                    <a:pt x="29735" y="25460"/>
                  </a:lnTo>
                  <a:close/>
                  <a:moveTo>
                    <a:pt x="42565" y="25460"/>
                  </a:moveTo>
                  <a:lnTo>
                    <a:pt x="42565" y="29469"/>
                  </a:lnTo>
                  <a:lnTo>
                    <a:pt x="38556" y="29469"/>
                  </a:lnTo>
                  <a:lnTo>
                    <a:pt x="38556" y="25460"/>
                  </a:lnTo>
                  <a:close/>
                  <a:moveTo>
                    <a:pt x="0" y="1"/>
                  </a:moveTo>
                  <a:lnTo>
                    <a:pt x="0" y="35149"/>
                  </a:lnTo>
                  <a:lnTo>
                    <a:pt x="19779" y="35149"/>
                  </a:lnTo>
                  <a:lnTo>
                    <a:pt x="19779" y="25393"/>
                  </a:lnTo>
                  <a:lnTo>
                    <a:pt x="26461" y="25393"/>
                  </a:lnTo>
                  <a:lnTo>
                    <a:pt x="26461" y="35149"/>
                  </a:lnTo>
                  <a:lnTo>
                    <a:pt x="45772" y="35149"/>
                  </a:lnTo>
                  <a:lnTo>
                    <a:pt x="45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79"/>
          <p:cNvGrpSpPr/>
          <p:nvPr/>
        </p:nvGrpSpPr>
        <p:grpSpPr>
          <a:xfrm>
            <a:off x="4010113" y="4384475"/>
            <a:ext cx="788500" cy="766775"/>
            <a:chOff x="2976400" y="4710100"/>
            <a:chExt cx="788500" cy="766775"/>
          </a:xfrm>
        </p:grpSpPr>
        <p:sp>
          <p:nvSpPr>
            <p:cNvPr id="1417" name="Google Shape;1417;p79"/>
            <p:cNvSpPr/>
            <p:nvPr/>
          </p:nvSpPr>
          <p:spPr>
            <a:xfrm>
              <a:off x="2976400" y="4710100"/>
              <a:ext cx="788500" cy="56825"/>
            </a:xfrm>
            <a:custGeom>
              <a:avLst/>
              <a:gdLst/>
              <a:ahLst/>
              <a:cxnLst/>
              <a:rect l="l" t="t" r="r" b="b"/>
              <a:pathLst>
                <a:path w="31540" h="2273" extrusionOk="0">
                  <a:moveTo>
                    <a:pt x="1" y="0"/>
                  </a:moveTo>
                  <a:lnTo>
                    <a:pt x="1" y="2272"/>
                  </a:lnTo>
                  <a:lnTo>
                    <a:pt x="31540" y="2272"/>
                  </a:lnTo>
                  <a:lnTo>
                    <a:pt x="31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9"/>
            <p:cNvSpPr/>
            <p:nvPr/>
          </p:nvSpPr>
          <p:spPr>
            <a:xfrm>
              <a:off x="3013150" y="4760200"/>
              <a:ext cx="715000" cy="716675"/>
            </a:xfrm>
            <a:custGeom>
              <a:avLst/>
              <a:gdLst/>
              <a:ahLst/>
              <a:cxnLst/>
              <a:rect l="l" t="t" r="r" b="b"/>
              <a:pathLst>
                <a:path w="28600" h="28667" extrusionOk="0">
                  <a:moveTo>
                    <a:pt x="11427" y="3476"/>
                  </a:moveTo>
                  <a:lnTo>
                    <a:pt x="11427" y="7485"/>
                  </a:lnTo>
                  <a:lnTo>
                    <a:pt x="3476" y="7485"/>
                  </a:lnTo>
                  <a:lnTo>
                    <a:pt x="3476" y="3476"/>
                  </a:lnTo>
                  <a:close/>
                  <a:moveTo>
                    <a:pt x="25125" y="3476"/>
                  </a:moveTo>
                  <a:lnTo>
                    <a:pt x="25125" y="7485"/>
                  </a:lnTo>
                  <a:lnTo>
                    <a:pt x="17174" y="7485"/>
                  </a:lnTo>
                  <a:lnTo>
                    <a:pt x="17174" y="3476"/>
                  </a:lnTo>
                  <a:close/>
                  <a:moveTo>
                    <a:pt x="11427" y="11227"/>
                  </a:moveTo>
                  <a:lnTo>
                    <a:pt x="11427" y="15236"/>
                  </a:lnTo>
                  <a:lnTo>
                    <a:pt x="3476" y="15236"/>
                  </a:lnTo>
                  <a:lnTo>
                    <a:pt x="3476" y="11227"/>
                  </a:lnTo>
                  <a:close/>
                  <a:moveTo>
                    <a:pt x="25125" y="11227"/>
                  </a:moveTo>
                  <a:lnTo>
                    <a:pt x="25125" y="15236"/>
                  </a:lnTo>
                  <a:lnTo>
                    <a:pt x="17174" y="15236"/>
                  </a:lnTo>
                  <a:lnTo>
                    <a:pt x="17174" y="11227"/>
                  </a:lnTo>
                  <a:close/>
                  <a:moveTo>
                    <a:pt x="7618" y="18978"/>
                  </a:moveTo>
                  <a:lnTo>
                    <a:pt x="7618" y="22920"/>
                  </a:lnTo>
                  <a:lnTo>
                    <a:pt x="3609" y="22920"/>
                  </a:lnTo>
                  <a:lnTo>
                    <a:pt x="3609" y="18978"/>
                  </a:lnTo>
                  <a:close/>
                  <a:moveTo>
                    <a:pt x="24591" y="18978"/>
                  </a:moveTo>
                  <a:lnTo>
                    <a:pt x="24591" y="22920"/>
                  </a:lnTo>
                  <a:lnTo>
                    <a:pt x="20648" y="22920"/>
                  </a:lnTo>
                  <a:lnTo>
                    <a:pt x="20648" y="18978"/>
                  </a:lnTo>
                  <a:close/>
                  <a:moveTo>
                    <a:pt x="1" y="1"/>
                  </a:moveTo>
                  <a:lnTo>
                    <a:pt x="1" y="28667"/>
                  </a:lnTo>
                  <a:lnTo>
                    <a:pt x="11227" y="28667"/>
                  </a:lnTo>
                  <a:lnTo>
                    <a:pt x="11227" y="18978"/>
                  </a:lnTo>
                  <a:lnTo>
                    <a:pt x="17909" y="18978"/>
                  </a:lnTo>
                  <a:lnTo>
                    <a:pt x="17909" y="28667"/>
                  </a:lnTo>
                  <a:lnTo>
                    <a:pt x="28600" y="28667"/>
                  </a:lnTo>
                  <a:lnTo>
                    <a:pt x="28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0" grpId="0" build="p"/>
      <p:bldP spid="13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60"/>
          <p:cNvSpPr txBox="1">
            <a:spLocks noGrp="1"/>
          </p:cNvSpPr>
          <p:nvPr>
            <p:ph type="title"/>
          </p:nvPr>
        </p:nvSpPr>
        <p:spPr>
          <a:xfrm>
            <a:off x="3362300" y="2948324"/>
            <a:ext cx="50721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—</a:t>
            </a:r>
            <a:r>
              <a:rPr lang="en-US" dirty="0"/>
              <a:t>Thomas S. Monson</a:t>
            </a:r>
            <a:endParaRPr dirty="0"/>
          </a:p>
        </p:txBody>
      </p:sp>
      <p:sp>
        <p:nvSpPr>
          <p:cNvPr id="774" name="Google Shape;774;p60"/>
          <p:cNvSpPr txBox="1">
            <a:spLocks noGrp="1"/>
          </p:cNvSpPr>
          <p:nvPr>
            <p:ph type="subTitle" idx="1"/>
          </p:nvPr>
        </p:nvSpPr>
        <p:spPr>
          <a:xfrm>
            <a:off x="3362300" y="1775775"/>
            <a:ext cx="5072100" cy="12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We cannot direct the wind, but we can adjust the sails</a:t>
            </a:r>
            <a:endParaRPr dirty="0"/>
          </a:p>
        </p:txBody>
      </p:sp>
      <p:sp>
        <p:nvSpPr>
          <p:cNvPr id="775" name="Google Shape;775;p60"/>
          <p:cNvSpPr/>
          <p:nvPr/>
        </p:nvSpPr>
        <p:spPr>
          <a:xfrm>
            <a:off x="1025975" y="689750"/>
            <a:ext cx="1155265" cy="4453754"/>
          </a:xfrm>
          <a:custGeom>
            <a:avLst/>
            <a:gdLst/>
            <a:ahLst/>
            <a:cxnLst/>
            <a:rect l="l" t="t" r="r" b="b"/>
            <a:pathLst>
              <a:path w="12733" h="49088" extrusionOk="0">
                <a:moveTo>
                  <a:pt x="3410" y="17133"/>
                </a:moveTo>
                <a:lnTo>
                  <a:pt x="3410" y="17656"/>
                </a:lnTo>
                <a:lnTo>
                  <a:pt x="2365" y="17656"/>
                </a:lnTo>
                <a:lnTo>
                  <a:pt x="2365" y="17133"/>
                </a:lnTo>
                <a:close/>
                <a:moveTo>
                  <a:pt x="7260" y="17133"/>
                </a:moveTo>
                <a:lnTo>
                  <a:pt x="7260" y="17656"/>
                </a:lnTo>
                <a:lnTo>
                  <a:pt x="6215" y="17656"/>
                </a:lnTo>
                <a:lnTo>
                  <a:pt x="6215" y="17133"/>
                </a:lnTo>
                <a:close/>
                <a:moveTo>
                  <a:pt x="11138" y="17133"/>
                </a:moveTo>
                <a:lnTo>
                  <a:pt x="11138" y="17656"/>
                </a:lnTo>
                <a:lnTo>
                  <a:pt x="10065" y="17656"/>
                </a:lnTo>
                <a:lnTo>
                  <a:pt x="10065" y="17133"/>
                </a:lnTo>
                <a:close/>
                <a:moveTo>
                  <a:pt x="3410" y="18673"/>
                </a:moveTo>
                <a:lnTo>
                  <a:pt x="3410" y="19718"/>
                </a:lnTo>
                <a:lnTo>
                  <a:pt x="2365" y="19718"/>
                </a:lnTo>
                <a:lnTo>
                  <a:pt x="2365" y="18673"/>
                </a:lnTo>
                <a:close/>
                <a:moveTo>
                  <a:pt x="7260" y="18673"/>
                </a:moveTo>
                <a:lnTo>
                  <a:pt x="7260" y="19718"/>
                </a:lnTo>
                <a:lnTo>
                  <a:pt x="6215" y="19718"/>
                </a:lnTo>
                <a:lnTo>
                  <a:pt x="6215" y="18673"/>
                </a:lnTo>
                <a:close/>
                <a:moveTo>
                  <a:pt x="11138" y="18673"/>
                </a:moveTo>
                <a:lnTo>
                  <a:pt x="11138" y="19718"/>
                </a:lnTo>
                <a:lnTo>
                  <a:pt x="10065" y="19718"/>
                </a:lnTo>
                <a:lnTo>
                  <a:pt x="10065" y="18673"/>
                </a:lnTo>
                <a:close/>
                <a:moveTo>
                  <a:pt x="3410" y="20736"/>
                </a:moveTo>
                <a:lnTo>
                  <a:pt x="3410" y="21781"/>
                </a:lnTo>
                <a:lnTo>
                  <a:pt x="2365" y="21781"/>
                </a:lnTo>
                <a:lnTo>
                  <a:pt x="2365" y="20736"/>
                </a:lnTo>
                <a:close/>
                <a:moveTo>
                  <a:pt x="7260" y="20736"/>
                </a:moveTo>
                <a:lnTo>
                  <a:pt x="7260" y="21781"/>
                </a:lnTo>
                <a:lnTo>
                  <a:pt x="6215" y="21781"/>
                </a:lnTo>
                <a:lnTo>
                  <a:pt x="6215" y="20736"/>
                </a:lnTo>
                <a:close/>
                <a:moveTo>
                  <a:pt x="11138" y="20736"/>
                </a:moveTo>
                <a:lnTo>
                  <a:pt x="11138" y="21781"/>
                </a:lnTo>
                <a:lnTo>
                  <a:pt x="10065" y="21781"/>
                </a:lnTo>
                <a:lnTo>
                  <a:pt x="10065" y="20736"/>
                </a:lnTo>
                <a:close/>
                <a:moveTo>
                  <a:pt x="3410" y="22798"/>
                </a:moveTo>
                <a:lnTo>
                  <a:pt x="3410" y="23843"/>
                </a:lnTo>
                <a:lnTo>
                  <a:pt x="2365" y="23843"/>
                </a:lnTo>
                <a:lnTo>
                  <a:pt x="2365" y="22798"/>
                </a:lnTo>
                <a:close/>
                <a:moveTo>
                  <a:pt x="7260" y="22798"/>
                </a:moveTo>
                <a:lnTo>
                  <a:pt x="7260" y="23843"/>
                </a:lnTo>
                <a:lnTo>
                  <a:pt x="6215" y="23843"/>
                </a:lnTo>
                <a:lnTo>
                  <a:pt x="6215" y="22798"/>
                </a:lnTo>
                <a:close/>
                <a:moveTo>
                  <a:pt x="11138" y="22798"/>
                </a:moveTo>
                <a:lnTo>
                  <a:pt x="11138" y="23843"/>
                </a:lnTo>
                <a:lnTo>
                  <a:pt x="10065" y="23843"/>
                </a:lnTo>
                <a:lnTo>
                  <a:pt x="10065" y="22798"/>
                </a:lnTo>
                <a:close/>
                <a:moveTo>
                  <a:pt x="3410" y="24861"/>
                </a:moveTo>
                <a:lnTo>
                  <a:pt x="3410" y="25906"/>
                </a:lnTo>
                <a:lnTo>
                  <a:pt x="2365" y="25906"/>
                </a:lnTo>
                <a:lnTo>
                  <a:pt x="2365" y="24861"/>
                </a:lnTo>
                <a:close/>
                <a:moveTo>
                  <a:pt x="7260" y="24861"/>
                </a:moveTo>
                <a:lnTo>
                  <a:pt x="7260" y="25906"/>
                </a:lnTo>
                <a:lnTo>
                  <a:pt x="6215" y="25906"/>
                </a:lnTo>
                <a:lnTo>
                  <a:pt x="6215" y="24861"/>
                </a:lnTo>
                <a:close/>
                <a:moveTo>
                  <a:pt x="11138" y="24861"/>
                </a:moveTo>
                <a:lnTo>
                  <a:pt x="11138" y="25906"/>
                </a:lnTo>
                <a:lnTo>
                  <a:pt x="10065" y="25906"/>
                </a:lnTo>
                <a:lnTo>
                  <a:pt x="10065" y="24861"/>
                </a:lnTo>
                <a:close/>
                <a:moveTo>
                  <a:pt x="3410" y="26923"/>
                </a:moveTo>
                <a:lnTo>
                  <a:pt x="3410" y="27968"/>
                </a:lnTo>
                <a:lnTo>
                  <a:pt x="2365" y="27968"/>
                </a:lnTo>
                <a:lnTo>
                  <a:pt x="2365" y="26923"/>
                </a:lnTo>
                <a:close/>
                <a:moveTo>
                  <a:pt x="7260" y="26923"/>
                </a:moveTo>
                <a:lnTo>
                  <a:pt x="7260" y="27968"/>
                </a:lnTo>
                <a:lnTo>
                  <a:pt x="6215" y="27968"/>
                </a:lnTo>
                <a:lnTo>
                  <a:pt x="6215" y="26923"/>
                </a:lnTo>
                <a:close/>
                <a:moveTo>
                  <a:pt x="11138" y="26923"/>
                </a:moveTo>
                <a:lnTo>
                  <a:pt x="11138" y="27968"/>
                </a:lnTo>
                <a:lnTo>
                  <a:pt x="10065" y="27968"/>
                </a:lnTo>
                <a:lnTo>
                  <a:pt x="10065" y="26923"/>
                </a:lnTo>
                <a:close/>
                <a:moveTo>
                  <a:pt x="3410" y="28986"/>
                </a:moveTo>
                <a:lnTo>
                  <a:pt x="3410" y="30031"/>
                </a:lnTo>
                <a:lnTo>
                  <a:pt x="2365" y="30031"/>
                </a:lnTo>
                <a:lnTo>
                  <a:pt x="2365" y="28986"/>
                </a:lnTo>
                <a:close/>
                <a:moveTo>
                  <a:pt x="7260" y="28986"/>
                </a:moveTo>
                <a:lnTo>
                  <a:pt x="7260" y="30031"/>
                </a:lnTo>
                <a:lnTo>
                  <a:pt x="6215" y="30031"/>
                </a:lnTo>
                <a:lnTo>
                  <a:pt x="6215" y="28986"/>
                </a:lnTo>
                <a:close/>
                <a:moveTo>
                  <a:pt x="11138" y="28986"/>
                </a:moveTo>
                <a:lnTo>
                  <a:pt x="11138" y="30031"/>
                </a:lnTo>
                <a:lnTo>
                  <a:pt x="10065" y="30031"/>
                </a:lnTo>
                <a:lnTo>
                  <a:pt x="10065" y="28986"/>
                </a:lnTo>
                <a:close/>
                <a:moveTo>
                  <a:pt x="3410" y="31048"/>
                </a:moveTo>
                <a:lnTo>
                  <a:pt x="3410" y="32093"/>
                </a:lnTo>
                <a:lnTo>
                  <a:pt x="2365" y="32093"/>
                </a:lnTo>
                <a:lnTo>
                  <a:pt x="2365" y="31048"/>
                </a:lnTo>
                <a:close/>
                <a:moveTo>
                  <a:pt x="7260" y="31048"/>
                </a:moveTo>
                <a:lnTo>
                  <a:pt x="7260" y="32093"/>
                </a:lnTo>
                <a:lnTo>
                  <a:pt x="6215" y="32093"/>
                </a:lnTo>
                <a:lnTo>
                  <a:pt x="6215" y="31048"/>
                </a:lnTo>
                <a:close/>
                <a:moveTo>
                  <a:pt x="11138" y="31048"/>
                </a:moveTo>
                <a:lnTo>
                  <a:pt x="11138" y="32093"/>
                </a:lnTo>
                <a:lnTo>
                  <a:pt x="10065" y="32093"/>
                </a:lnTo>
                <a:lnTo>
                  <a:pt x="10065" y="31048"/>
                </a:lnTo>
                <a:close/>
                <a:moveTo>
                  <a:pt x="3410" y="33111"/>
                </a:moveTo>
                <a:lnTo>
                  <a:pt x="3410" y="34156"/>
                </a:lnTo>
                <a:lnTo>
                  <a:pt x="2365" y="34156"/>
                </a:lnTo>
                <a:lnTo>
                  <a:pt x="2365" y="33111"/>
                </a:lnTo>
                <a:close/>
                <a:moveTo>
                  <a:pt x="7260" y="33111"/>
                </a:moveTo>
                <a:lnTo>
                  <a:pt x="7260" y="34156"/>
                </a:lnTo>
                <a:lnTo>
                  <a:pt x="6215" y="34156"/>
                </a:lnTo>
                <a:lnTo>
                  <a:pt x="6215" y="33111"/>
                </a:lnTo>
                <a:close/>
                <a:moveTo>
                  <a:pt x="11138" y="33111"/>
                </a:moveTo>
                <a:lnTo>
                  <a:pt x="11138" y="34156"/>
                </a:lnTo>
                <a:lnTo>
                  <a:pt x="10065" y="34156"/>
                </a:lnTo>
                <a:lnTo>
                  <a:pt x="10065" y="33111"/>
                </a:lnTo>
                <a:close/>
                <a:moveTo>
                  <a:pt x="3410" y="35173"/>
                </a:moveTo>
                <a:lnTo>
                  <a:pt x="3410" y="36218"/>
                </a:lnTo>
                <a:lnTo>
                  <a:pt x="2365" y="36218"/>
                </a:lnTo>
                <a:lnTo>
                  <a:pt x="2365" y="35173"/>
                </a:lnTo>
                <a:close/>
                <a:moveTo>
                  <a:pt x="7260" y="35173"/>
                </a:moveTo>
                <a:lnTo>
                  <a:pt x="7260" y="36218"/>
                </a:lnTo>
                <a:lnTo>
                  <a:pt x="6215" y="36218"/>
                </a:lnTo>
                <a:lnTo>
                  <a:pt x="6215" y="35173"/>
                </a:lnTo>
                <a:close/>
                <a:moveTo>
                  <a:pt x="11138" y="35173"/>
                </a:moveTo>
                <a:lnTo>
                  <a:pt x="11138" y="36218"/>
                </a:lnTo>
                <a:lnTo>
                  <a:pt x="10065" y="36218"/>
                </a:lnTo>
                <a:lnTo>
                  <a:pt x="10065" y="35173"/>
                </a:lnTo>
                <a:close/>
                <a:moveTo>
                  <a:pt x="3410" y="37236"/>
                </a:moveTo>
                <a:lnTo>
                  <a:pt x="3410" y="38281"/>
                </a:lnTo>
                <a:lnTo>
                  <a:pt x="2365" y="38281"/>
                </a:lnTo>
                <a:lnTo>
                  <a:pt x="2365" y="37236"/>
                </a:lnTo>
                <a:close/>
                <a:moveTo>
                  <a:pt x="7260" y="37236"/>
                </a:moveTo>
                <a:lnTo>
                  <a:pt x="7260" y="38281"/>
                </a:lnTo>
                <a:lnTo>
                  <a:pt x="6215" y="38281"/>
                </a:lnTo>
                <a:lnTo>
                  <a:pt x="6215" y="37236"/>
                </a:lnTo>
                <a:close/>
                <a:moveTo>
                  <a:pt x="11138" y="37236"/>
                </a:moveTo>
                <a:lnTo>
                  <a:pt x="11138" y="38281"/>
                </a:lnTo>
                <a:lnTo>
                  <a:pt x="10065" y="38281"/>
                </a:lnTo>
                <a:lnTo>
                  <a:pt x="10065" y="37236"/>
                </a:lnTo>
                <a:close/>
                <a:moveTo>
                  <a:pt x="3410" y="39298"/>
                </a:moveTo>
                <a:lnTo>
                  <a:pt x="3410" y="40343"/>
                </a:lnTo>
                <a:lnTo>
                  <a:pt x="2365" y="40343"/>
                </a:lnTo>
                <a:lnTo>
                  <a:pt x="2365" y="39298"/>
                </a:lnTo>
                <a:close/>
                <a:moveTo>
                  <a:pt x="7260" y="39298"/>
                </a:moveTo>
                <a:lnTo>
                  <a:pt x="7260" y="40343"/>
                </a:lnTo>
                <a:lnTo>
                  <a:pt x="6215" y="40343"/>
                </a:lnTo>
                <a:lnTo>
                  <a:pt x="6215" y="39298"/>
                </a:lnTo>
                <a:close/>
                <a:moveTo>
                  <a:pt x="11138" y="39298"/>
                </a:moveTo>
                <a:lnTo>
                  <a:pt x="11138" y="40343"/>
                </a:lnTo>
                <a:lnTo>
                  <a:pt x="10065" y="40343"/>
                </a:lnTo>
                <a:lnTo>
                  <a:pt x="10065" y="39298"/>
                </a:lnTo>
                <a:close/>
                <a:moveTo>
                  <a:pt x="3410" y="41361"/>
                </a:moveTo>
                <a:lnTo>
                  <a:pt x="3410" y="42406"/>
                </a:lnTo>
                <a:lnTo>
                  <a:pt x="2365" y="42406"/>
                </a:lnTo>
                <a:lnTo>
                  <a:pt x="2365" y="41361"/>
                </a:lnTo>
                <a:close/>
                <a:moveTo>
                  <a:pt x="7260" y="41361"/>
                </a:moveTo>
                <a:lnTo>
                  <a:pt x="7260" y="42406"/>
                </a:lnTo>
                <a:lnTo>
                  <a:pt x="6215" y="42406"/>
                </a:lnTo>
                <a:lnTo>
                  <a:pt x="6215" y="41361"/>
                </a:lnTo>
                <a:close/>
                <a:moveTo>
                  <a:pt x="11138" y="41361"/>
                </a:moveTo>
                <a:lnTo>
                  <a:pt x="11138" y="42406"/>
                </a:lnTo>
                <a:lnTo>
                  <a:pt x="10065" y="42406"/>
                </a:lnTo>
                <a:lnTo>
                  <a:pt x="10065" y="41361"/>
                </a:lnTo>
                <a:close/>
                <a:moveTo>
                  <a:pt x="3410" y="43423"/>
                </a:moveTo>
                <a:lnTo>
                  <a:pt x="3410" y="44468"/>
                </a:lnTo>
                <a:lnTo>
                  <a:pt x="2365" y="44468"/>
                </a:lnTo>
                <a:lnTo>
                  <a:pt x="2365" y="43423"/>
                </a:lnTo>
                <a:close/>
                <a:moveTo>
                  <a:pt x="7260" y="43423"/>
                </a:moveTo>
                <a:lnTo>
                  <a:pt x="7260" y="44468"/>
                </a:lnTo>
                <a:lnTo>
                  <a:pt x="6215" y="44468"/>
                </a:lnTo>
                <a:lnTo>
                  <a:pt x="6215" y="43423"/>
                </a:lnTo>
                <a:close/>
                <a:moveTo>
                  <a:pt x="11138" y="43423"/>
                </a:moveTo>
                <a:lnTo>
                  <a:pt x="11138" y="44468"/>
                </a:lnTo>
                <a:lnTo>
                  <a:pt x="10065" y="44468"/>
                </a:lnTo>
                <a:lnTo>
                  <a:pt x="10065" y="43423"/>
                </a:lnTo>
                <a:close/>
                <a:moveTo>
                  <a:pt x="3410" y="45486"/>
                </a:moveTo>
                <a:lnTo>
                  <a:pt x="3410" y="46008"/>
                </a:lnTo>
                <a:lnTo>
                  <a:pt x="2365" y="46008"/>
                </a:lnTo>
                <a:lnTo>
                  <a:pt x="2365" y="45486"/>
                </a:lnTo>
                <a:close/>
                <a:moveTo>
                  <a:pt x="7260" y="45486"/>
                </a:moveTo>
                <a:lnTo>
                  <a:pt x="7260" y="46008"/>
                </a:lnTo>
                <a:lnTo>
                  <a:pt x="6215" y="46008"/>
                </a:lnTo>
                <a:lnTo>
                  <a:pt x="6215" y="45486"/>
                </a:lnTo>
                <a:close/>
                <a:moveTo>
                  <a:pt x="11138" y="45486"/>
                </a:moveTo>
                <a:lnTo>
                  <a:pt x="11138" y="46008"/>
                </a:lnTo>
                <a:lnTo>
                  <a:pt x="10065" y="46008"/>
                </a:lnTo>
                <a:lnTo>
                  <a:pt x="10065" y="45486"/>
                </a:lnTo>
                <a:close/>
                <a:moveTo>
                  <a:pt x="6188" y="1"/>
                </a:moveTo>
                <a:lnTo>
                  <a:pt x="6188" y="8058"/>
                </a:lnTo>
                <a:lnTo>
                  <a:pt x="4318" y="8058"/>
                </a:lnTo>
                <a:lnTo>
                  <a:pt x="4318" y="10561"/>
                </a:lnTo>
                <a:lnTo>
                  <a:pt x="3245" y="10561"/>
                </a:lnTo>
                <a:lnTo>
                  <a:pt x="3245" y="14933"/>
                </a:lnTo>
                <a:lnTo>
                  <a:pt x="0" y="14933"/>
                </a:lnTo>
                <a:lnTo>
                  <a:pt x="0" y="49088"/>
                </a:lnTo>
                <a:lnTo>
                  <a:pt x="12733" y="49088"/>
                </a:lnTo>
                <a:lnTo>
                  <a:pt x="12733" y="14933"/>
                </a:lnTo>
                <a:lnTo>
                  <a:pt x="9488" y="14933"/>
                </a:lnTo>
                <a:lnTo>
                  <a:pt x="9488" y="10561"/>
                </a:lnTo>
                <a:lnTo>
                  <a:pt x="8443" y="10561"/>
                </a:lnTo>
                <a:lnTo>
                  <a:pt x="8443" y="8058"/>
                </a:lnTo>
                <a:lnTo>
                  <a:pt x="6545" y="8058"/>
                </a:lnTo>
                <a:lnTo>
                  <a:pt x="65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" name="Google Shape;776;p60"/>
          <p:cNvGrpSpPr/>
          <p:nvPr/>
        </p:nvGrpSpPr>
        <p:grpSpPr>
          <a:xfrm>
            <a:off x="2467073" y="4428711"/>
            <a:ext cx="858477" cy="715326"/>
            <a:chOff x="480398" y="3513786"/>
            <a:chExt cx="858477" cy="715326"/>
          </a:xfrm>
        </p:grpSpPr>
        <p:grpSp>
          <p:nvGrpSpPr>
            <p:cNvPr id="777" name="Google Shape;777;p60"/>
            <p:cNvGrpSpPr/>
            <p:nvPr/>
          </p:nvGrpSpPr>
          <p:grpSpPr>
            <a:xfrm>
              <a:off x="480398" y="3513786"/>
              <a:ext cx="858477" cy="715326"/>
              <a:chOff x="526548" y="3513786"/>
              <a:chExt cx="858477" cy="715326"/>
            </a:xfrm>
          </p:grpSpPr>
          <p:sp>
            <p:nvSpPr>
              <p:cNvPr id="778" name="Google Shape;778;p60"/>
              <p:cNvSpPr/>
              <p:nvPr/>
            </p:nvSpPr>
            <p:spPr>
              <a:xfrm flipH="1">
                <a:off x="526548" y="3513786"/>
                <a:ext cx="858477" cy="543673"/>
              </a:xfrm>
              <a:custGeom>
                <a:avLst/>
                <a:gdLst/>
                <a:ahLst/>
                <a:cxnLst/>
                <a:rect l="l" t="t" r="r" b="b"/>
                <a:pathLst>
                  <a:path w="15942" h="10097" extrusionOk="0">
                    <a:moveTo>
                      <a:pt x="664" y="1"/>
                    </a:moveTo>
                    <a:lnTo>
                      <a:pt x="399" y="67"/>
                    </a:lnTo>
                    <a:lnTo>
                      <a:pt x="199" y="200"/>
                    </a:lnTo>
                    <a:lnTo>
                      <a:pt x="66" y="399"/>
                    </a:lnTo>
                    <a:lnTo>
                      <a:pt x="0" y="665"/>
                    </a:lnTo>
                    <a:lnTo>
                      <a:pt x="0" y="9432"/>
                    </a:lnTo>
                    <a:lnTo>
                      <a:pt x="66" y="9698"/>
                    </a:lnTo>
                    <a:lnTo>
                      <a:pt x="199" y="9897"/>
                    </a:lnTo>
                    <a:lnTo>
                      <a:pt x="399" y="10030"/>
                    </a:lnTo>
                    <a:lnTo>
                      <a:pt x="664" y="10097"/>
                    </a:lnTo>
                    <a:lnTo>
                      <a:pt x="15277" y="10097"/>
                    </a:lnTo>
                    <a:lnTo>
                      <a:pt x="15543" y="10030"/>
                    </a:lnTo>
                    <a:lnTo>
                      <a:pt x="15742" y="9897"/>
                    </a:lnTo>
                    <a:lnTo>
                      <a:pt x="15875" y="9698"/>
                    </a:lnTo>
                    <a:lnTo>
                      <a:pt x="15941" y="9432"/>
                    </a:lnTo>
                    <a:lnTo>
                      <a:pt x="15941" y="665"/>
                    </a:lnTo>
                    <a:lnTo>
                      <a:pt x="15875" y="399"/>
                    </a:lnTo>
                    <a:lnTo>
                      <a:pt x="15742" y="200"/>
                    </a:lnTo>
                    <a:lnTo>
                      <a:pt x="15543" y="67"/>
                    </a:lnTo>
                    <a:lnTo>
                      <a:pt x="15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60"/>
              <p:cNvSpPr/>
              <p:nvPr/>
            </p:nvSpPr>
            <p:spPr>
              <a:xfrm flipH="1">
                <a:off x="1148951" y="4050238"/>
                <a:ext cx="35810" cy="178873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322" extrusionOk="0">
                    <a:moveTo>
                      <a:pt x="1" y="1"/>
                    </a:moveTo>
                    <a:lnTo>
                      <a:pt x="1" y="3322"/>
                    </a:lnTo>
                    <a:lnTo>
                      <a:pt x="665" y="3322"/>
                    </a:lnTo>
                    <a:lnTo>
                      <a:pt x="6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60"/>
              <p:cNvSpPr/>
              <p:nvPr/>
            </p:nvSpPr>
            <p:spPr>
              <a:xfrm flipH="1">
                <a:off x="755478" y="4050238"/>
                <a:ext cx="35810" cy="178873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322" extrusionOk="0">
                    <a:moveTo>
                      <a:pt x="0" y="1"/>
                    </a:moveTo>
                    <a:lnTo>
                      <a:pt x="0" y="3322"/>
                    </a:lnTo>
                    <a:lnTo>
                      <a:pt x="664" y="3322"/>
                    </a:lnTo>
                    <a:lnTo>
                      <a:pt x="6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" name="Google Shape;781;p60"/>
            <p:cNvGrpSpPr/>
            <p:nvPr/>
          </p:nvGrpSpPr>
          <p:grpSpPr>
            <a:xfrm>
              <a:off x="530493" y="3563861"/>
              <a:ext cx="758356" cy="443519"/>
              <a:chOff x="576643" y="3563861"/>
              <a:chExt cx="758356" cy="443519"/>
            </a:xfrm>
          </p:grpSpPr>
          <p:sp>
            <p:nvSpPr>
              <p:cNvPr id="782" name="Google Shape;782;p60"/>
              <p:cNvSpPr/>
              <p:nvPr/>
            </p:nvSpPr>
            <p:spPr>
              <a:xfrm flipH="1">
                <a:off x="1173988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60"/>
              <p:cNvSpPr/>
              <p:nvPr/>
            </p:nvSpPr>
            <p:spPr>
              <a:xfrm flipH="1">
                <a:off x="1027304" y="3563861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90" y="200"/>
                    </a:moveTo>
                    <a:lnTo>
                      <a:pt x="2790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23" y="2857"/>
                    </a:lnTo>
                    <a:lnTo>
                      <a:pt x="29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60"/>
              <p:cNvSpPr/>
              <p:nvPr/>
            </p:nvSpPr>
            <p:spPr>
              <a:xfrm flipH="1">
                <a:off x="877066" y="3563861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24" y="200"/>
                    </a:moveTo>
                    <a:lnTo>
                      <a:pt x="2724" y="2657"/>
                    </a:lnTo>
                    <a:lnTo>
                      <a:pt x="133" y="2657"/>
                    </a:lnTo>
                    <a:lnTo>
                      <a:pt x="133" y="200"/>
                    </a:lnTo>
                    <a:close/>
                    <a:moveTo>
                      <a:pt x="0" y="0"/>
                    </a:moveTo>
                    <a:lnTo>
                      <a:pt x="0" y="2857"/>
                    </a:lnTo>
                    <a:lnTo>
                      <a:pt x="2923" y="2857"/>
                    </a:lnTo>
                    <a:lnTo>
                      <a:pt x="29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60"/>
              <p:cNvSpPr/>
              <p:nvPr/>
            </p:nvSpPr>
            <p:spPr>
              <a:xfrm flipH="1">
                <a:off x="726881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60"/>
              <p:cNvSpPr/>
              <p:nvPr/>
            </p:nvSpPr>
            <p:spPr>
              <a:xfrm flipH="1">
                <a:off x="576643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0" y="200"/>
                    </a:moveTo>
                    <a:lnTo>
                      <a:pt x="2790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60"/>
              <p:cNvSpPr/>
              <p:nvPr/>
            </p:nvSpPr>
            <p:spPr>
              <a:xfrm flipH="1">
                <a:off x="1173988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1" y="200"/>
                    </a:moveTo>
                    <a:lnTo>
                      <a:pt x="2791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60"/>
              <p:cNvSpPr/>
              <p:nvPr/>
            </p:nvSpPr>
            <p:spPr>
              <a:xfrm flipH="1">
                <a:off x="1027304" y="3706926"/>
                <a:ext cx="157457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3" extrusionOk="0">
                    <a:moveTo>
                      <a:pt x="2790" y="200"/>
                    </a:moveTo>
                    <a:lnTo>
                      <a:pt x="2790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23" y="2923"/>
                    </a:lnTo>
                    <a:lnTo>
                      <a:pt x="29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60"/>
              <p:cNvSpPr/>
              <p:nvPr/>
            </p:nvSpPr>
            <p:spPr>
              <a:xfrm flipH="1">
                <a:off x="877066" y="3706926"/>
                <a:ext cx="157457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3" extrusionOk="0">
                    <a:moveTo>
                      <a:pt x="2724" y="200"/>
                    </a:moveTo>
                    <a:lnTo>
                      <a:pt x="2724" y="2724"/>
                    </a:lnTo>
                    <a:lnTo>
                      <a:pt x="133" y="2724"/>
                    </a:lnTo>
                    <a:lnTo>
                      <a:pt x="133" y="200"/>
                    </a:lnTo>
                    <a:close/>
                    <a:moveTo>
                      <a:pt x="0" y="0"/>
                    </a:moveTo>
                    <a:lnTo>
                      <a:pt x="0" y="2923"/>
                    </a:lnTo>
                    <a:lnTo>
                      <a:pt x="2923" y="2923"/>
                    </a:lnTo>
                    <a:lnTo>
                      <a:pt x="29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60"/>
              <p:cNvSpPr/>
              <p:nvPr/>
            </p:nvSpPr>
            <p:spPr>
              <a:xfrm flipH="1">
                <a:off x="726881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1" y="200"/>
                    </a:moveTo>
                    <a:lnTo>
                      <a:pt x="2791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60"/>
              <p:cNvSpPr/>
              <p:nvPr/>
            </p:nvSpPr>
            <p:spPr>
              <a:xfrm flipH="1">
                <a:off x="576643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0" y="200"/>
                    </a:moveTo>
                    <a:lnTo>
                      <a:pt x="2790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60"/>
              <p:cNvSpPr/>
              <p:nvPr/>
            </p:nvSpPr>
            <p:spPr>
              <a:xfrm flipH="1">
                <a:off x="1173988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60"/>
              <p:cNvSpPr/>
              <p:nvPr/>
            </p:nvSpPr>
            <p:spPr>
              <a:xfrm flipH="1">
                <a:off x="1027304" y="3853544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90" y="200"/>
                    </a:moveTo>
                    <a:lnTo>
                      <a:pt x="2790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23" y="2857"/>
                    </a:lnTo>
                    <a:lnTo>
                      <a:pt x="29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60"/>
              <p:cNvSpPr/>
              <p:nvPr/>
            </p:nvSpPr>
            <p:spPr>
              <a:xfrm flipH="1">
                <a:off x="877066" y="3853544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24" y="200"/>
                    </a:moveTo>
                    <a:lnTo>
                      <a:pt x="2724" y="2658"/>
                    </a:lnTo>
                    <a:lnTo>
                      <a:pt x="133" y="2658"/>
                    </a:lnTo>
                    <a:lnTo>
                      <a:pt x="133" y="200"/>
                    </a:lnTo>
                    <a:close/>
                    <a:moveTo>
                      <a:pt x="0" y="1"/>
                    </a:moveTo>
                    <a:lnTo>
                      <a:pt x="0" y="2857"/>
                    </a:lnTo>
                    <a:lnTo>
                      <a:pt x="2923" y="2857"/>
                    </a:lnTo>
                    <a:lnTo>
                      <a:pt x="29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0"/>
              <p:cNvSpPr/>
              <p:nvPr/>
            </p:nvSpPr>
            <p:spPr>
              <a:xfrm flipH="1">
                <a:off x="726881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0"/>
              <p:cNvSpPr/>
              <p:nvPr/>
            </p:nvSpPr>
            <p:spPr>
              <a:xfrm flipH="1">
                <a:off x="576643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0" y="200"/>
                    </a:moveTo>
                    <a:lnTo>
                      <a:pt x="2790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7" name="Google Shape;797;p60"/>
          <p:cNvGrpSpPr/>
          <p:nvPr/>
        </p:nvGrpSpPr>
        <p:grpSpPr>
          <a:xfrm>
            <a:off x="3673704" y="3141381"/>
            <a:ext cx="2137152" cy="2613698"/>
            <a:chOff x="3673704" y="3141381"/>
            <a:chExt cx="2137152" cy="2613698"/>
          </a:xfrm>
        </p:grpSpPr>
        <p:grpSp>
          <p:nvGrpSpPr>
            <p:cNvPr id="798" name="Google Shape;798;p60"/>
            <p:cNvGrpSpPr/>
            <p:nvPr/>
          </p:nvGrpSpPr>
          <p:grpSpPr>
            <a:xfrm>
              <a:off x="3673704" y="3141381"/>
              <a:ext cx="1335166" cy="2280322"/>
              <a:chOff x="5149513" y="-1958575"/>
              <a:chExt cx="1335300" cy="2280550"/>
            </a:xfrm>
          </p:grpSpPr>
          <p:sp>
            <p:nvSpPr>
              <p:cNvPr id="799" name="Google Shape;799;p60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60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60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60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" name="Google Shape;803;p60"/>
            <p:cNvGrpSpPr/>
            <p:nvPr/>
          </p:nvGrpSpPr>
          <p:grpSpPr>
            <a:xfrm>
              <a:off x="4816726" y="4057209"/>
              <a:ext cx="994131" cy="1697869"/>
              <a:chOff x="5149513" y="-1958575"/>
              <a:chExt cx="1335300" cy="2280550"/>
            </a:xfrm>
          </p:grpSpPr>
          <p:sp>
            <p:nvSpPr>
              <p:cNvPr id="804" name="Google Shape;804;p60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0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0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0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8" name="Google Shape;808;p60"/>
          <p:cNvSpPr/>
          <p:nvPr/>
        </p:nvSpPr>
        <p:spPr>
          <a:xfrm flipH="1">
            <a:off x="518625" y="2803423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242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3" grpId="0"/>
      <p:bldP spid="774" grpId="0" build="p"/>
      <p:bldP spid="77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4"/>
          <p:cNvSpPr txBox="1">
            <a:spLocks noGrp="1"/>
          </p:cNvSpPr>
          <p:nvPr>
            <p:ph type="subTitle" idx="1"/>
          </p:nvPr>
        </p:nvSpPr>
        <p:spPr>
          <a:xfrm>
            <a:off x="709600" y="3261984"/>
            <a:ext cx="4815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Renewable Energy </a:t>
            </a:r>
            <a:r>
              <a:rPr lang="en-US" dirty="0" err="1" smtClean="0">
                <a:solidFill>
                  <a:schemeClr val="dk1"/>
                </a:solidFill>
              </a:rPr>
              <a:t>Resourse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56" name="Google Shape;356;p44"/>
          <p:cNvSpPr txBox="1">
            <a:spLocks noGrp="1"/>
          </p:cNvSpPr>
          <p:nvPr>
            <p:ph type="ctrTitle"/>
          </p:nvPr>
        </p:nvSpPr>
        <p:spPr>
          <a:xfrm>
            <a:off x="709600" y="1327638"/>
            <a:ext cx="4815600" cy="18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Wind Turbine </a:t>
            </a:r>
            <a:endParaRPr sz="4800" dirty="0">
              <a:sym typeface="Montserrat"/>
            </a:endParaRPr>
          </a:p>
        </p:txBody>
      </p:sp>
      <p:grpSp>
        <p:nvGrpSpPr>
          <p:cNvPr id="357" name="Google Shape;357;p44"/>
          <p:cNvGrpSpPr/>
          <p:nvPr/>
        </p:nvGrpSpPr>
        <p:grpSpPr>
          <a:xfrm>
            <a:off x="5187350" y="228594"/>
            <a:ext cx="4032937" cy="5150220"/>
            <a:chOff x="5111150" y="228594"/>
            <a:chExt cx="4032937" cy="5150220"/>
          </a:xfrm>
        </p:grpSpPr>
        <p:sp>
          <p:nvSpPr>
            <p:cNvPr id="358" name="Google Shape;358;p44"/>
            <p:cNvSpPr/>
            <p:nvPr/>
          </p:nvSpPr>
          <p:spPr>
            <a:xfrm>
              <a:off x="6973358" y="2364726"/>
              <a:ext cx="2170729" cy="1444458"/>
            </a:xfrm>
            <a:custGeom>
              <a:avLst/>
              <a:gdLst/>
              <a:ahLst/>
              <a:cxnLst/>
              <a:rect l="l" t="t" r="r" b="b"/>
              <a:pathLst>
                <a:path w="82971" h="55211" extrusionOk="0">
                  <a:moveTo>
                    <a:pt x="50837" y="1"/>
                  </a:moveTo>
                  <a:lnTo>
                    <a:pt x="50186" y="32"/>
                  </a:lnTo>
                  <a:lnTo>
                    <a:pt x="49504" y="94"/>
                  </a:lnTo>
                  <a:lnTo>
                    <a:pt x="48852" y="156"/>
                  </a:lnTo>
                  <a:lnTo>
                    <a:pt x="48201" y="280"/>
                  </a:lnTo>
                  <a:lnTo>
                    <a:pt x="47550" y="435"/>
                  </a:lnTo>
                  <a:lnTo>
                    <a:pt x="46929" y="590"/>
                  </a:lnTo>
                  <a:lnTo>
                    <a:pt x="46278" y="776"/>
                  </a:lnTo>
                  <a:lnTo>
                    <a:pt x="45658" y="1025"/>
                  </a:lnTo>
                  <a:lnTo>
                    <a:pt x="45068" y="1273"/>
                  </a:lnTo>
                  <a:lnTo>
                    <a:pt x="44448" y="1583"/>
                  </a:lnTo>
                  <a:lnTo>
                    <a:pt x="43859" y="1893"/>
                  </a:lnTo>
                  <a:lnTo>
                    <a:pt x="43300" y="2234"/>
                  </a:lnTo>
                  <a:lnTo>
                    <a:pt x="42742" y="2606"/>
                  </a:lnTo>
                  <a:lnTo>
                    <a:pt x="42215" y="3010"/>
                  </a:lnTo>
                  <a:lnTo>
                    <a:pt x="41718" y="3444"/>
                  </a:lnTo>
                  <a:lnTo>
                    <a:pt x="41222" y="3878"/>
                  </a:lnTo>
                  <a:lnTo>
                    <a:pt x="40757" y="4343"/>
                  </a:lnTo>
                  <a:lnTo>
                    <a:pt x="40323" y="4840"/>
                  </a:lnTo>
                  <a:lnTo>
                    <a:pt x="39888" y="5367"/>
                  </a:lnTo>
                  <a:lnTo>
                    <a:pt x="39485" y="5894"/>
                  </a:lnTo>
                  <a:lnTo>
                    <a:pt x="39113" y="6421"/>
                  </a:lnTo>
                  <a:lnTo>
                    <a:pt x="38741" y="6980"/>
                  </a:lnTo>
                  <a:lnTo>
                    <a:pt x="38400" y="7569"/>
                  </a:lnTo>
                  <a:lnTo>
                    <a:pt x="38090" y="8158"/>
                  </a:lnTo>
                  <a:lnTo>
                    <a:pt x="37810" y="8748"/>
                  </a:lnTo>
                  <a:lnTo>
                    <a:pt x="37562" y="9368"/>
                  </a:lnTo>
                  <a:lnTo>
                    <a:pt x="37314" y="9988"/>
                  </a:lnTo>
                  <a:lnTo>
                    <a:pt x="37097" y="10609"/>
                  </a:lnTo>
                  <a:lnTo>
                    <a:pt x="36911" y="11260"/>
                  </a:lnTo>
                  <a:lnTo>
                    <a:pt x="36756" y="11911"/>
                  </a:lnTo>
                  <a:lnTo>
                    <a:pt x="36632" y="12563"/>
                  </a:lnTo>
                  <a:lnTo>
                    <a:pt x="36539" y="13214"/>
                  </a:lnTo>
                  <a:lnTo>
                    <a:pt x="36446" y="13866"/>
                  </a:lnTo>
                  <a:lnTo>
                    <a:pt x="36415" y="14548"/>
                  </a:lnTo>
                  <a:lnTo>
                    <a:pt x="36384" y="15199"/>
                  </a:lnTo>
                  <a:lnTo>
                    <a:pt x="36384" y="15851"/>
                  </a:lnTo>
                  <a:lnTo>
                    <a:pt x="36446" y="16533"/>
                  </a:lnTo>
                  <a:lnTo>
                    <a:pt x="36508" y="17184"/>
                  </a:lnTo>
                  <a:lnTo>
                    <a:pt x="36601" y="17836"/>
                  </a:lnTo>
                  <a:lnTo>
                    <a:pt x="36756" y="18487"/>
                  </a:lnTo>
                  <a:lnTo>
                    <a:pt x="36911" y="19138"/>
                  </a:lnTo>
                  <a:lnTo>
                    <a:pt x="37097" y="19759"/>
                  </a:lnTo>
                  <a:lnTo>
                    <a:pt x="35639" y="19604"/>
                  </a:lnTo>
                  <a:lnTo>
                    <a:pt x="34119" y="19449"/>
                  </a:lnTo>
                  <a:lnTo>
                    <a:pt x="32631" y="19324"/>
                  </a:lnTo>
                  <a:lnTo>
                    <a:pt x="31142" y="19262"/>
                  </a:lnTo>
                  <a:lnTo>
                    <a:pt x="29653" y="19231"/>
                  </a:lnTo>
                  <a:lnTo>
                    <a:pt x="28909" y="19231"/>
                  </a:lnTo>
                  <a:lnTo>
                    <a:pt x="28164" y="19293"/>
                  </a:lnTo>
                  <a:lnTo>
                    <a:pt x="27420" y="19324"/>
                  </a:lnTo>
                  <a:lnTo>
                    <a:pt x="26675" y="19418"/>
                  </a:lnTo>
                  <a:lnTo>
                    <a:pt x="25962" y="19511"/>
                  </a:lnTo>
                  <a:lnTo>
                    <a:pt x="25218" y="19666"/>
                  </a:lnTo>
                  <a:lnTo>
                    <a:pt x="24473" y="19821"/>
                  </a:lnTo>
                  <a:lnTo>
                    <a:pt x="23760" y="20007"/>
                  </a:lnTo>
                  <a:lnTo>
                    <a:pt x="23046" y="20224"/>
                  </a:lnTo>
                  <a:lnTo>
                    <a:pt x="22333" y="20503"/>
                  </a:lnTo>
                  <a:lnTo>
                    <a:pt x="21651" y="20782"/>
                  </a:lnTo>
                  <a:lnTo>
                    <a:pt x="20968" y="21123"/>
                  </a:lnTo>
                  <a:lnTo>
                    <a:pt x="20317" y="21496"/>
                  </a:lnTo>
                  <a:lnTo>
                    <a:pt x="19666" y="21868"/>
                  </a:lnTo>
                  <a:lnTo>
                    <a:pt x="19076" y="22302"/>
                  </a:lnTo>
                  <a:lnTo>
                    <a:pt x="18487" y="22767"/>
                  </a:lnTo>
                  <a:lnTo>
                    <a:pt x="17929" y="23264"/>
                  </a:lnTo>
                  <a:lnTo>
                    <a:pt x="17401" y="23791"/>
                  </a:lnTo>
                  <a:lnTo>
                    <a:pt x="16936" y="24349"/>
                  </a:lnTo>
                  <a:lnTo>
                    <a:pt x="16502" y="24939"/>
                  </a:lnTo>
                  <a:lnTo>
                    <a:pt x="16099" y="25559"/>
                  </a:lnTo>
                  <a:lnTo>
                    <a:pt x="15757" y="26210"/>
                  </a:lnTo>
                  <a:lnTo>
                    <a:pt x="15540" y="26675"/>
                  </a:lnTo>
                  <a:lnTo>
                    <a:pt x="15354" y="27203"/>
                  </a:lnTo>
                  <a:lnTo>
                    <a:pt x="15199" y="27730"/>
                  </a:lnTo>
                  <a:lnTo>
                    <a:pt x="15075" y="28319"/>
                  </a:lnTo>
                  <a:lnTo>
                    <a:pt x="14951" y="28909"/>
                  </a:lnTo>
                  <a:lnTo>
                    <a:pt x="14858" y="29498"/>
                  </a:lnTo>
                  <a:lnTo>
                    <a:pt x="14796" y="30149"/>
                  </a:lnTo>
                  <a:lnTo>
                    <a:pt x="14734" y="30770"/>
                  </a:lnTo>
                  <a:lnTo>
                    <a:pt x="14672" y="32103"/>
                  </a:lnTo>
                  <a:lnTo>
                    <a:pt x="14672" y="33437"/>
                  </a:lnTo>
                  <a:lnTo>
                    <a:pt x="14734" y="34771"/>
                  </a:lnTo>
                  <a:lnTo>
                    <a:pt x="14827" y="36074"/>
                  </a:lnTo>
                  <a:lnTo>
                    <a:pt x="14920" y="37314"/>
                  </a:lnTo>
                  <a:lnTo>
                    <a:pt x="15075" y="38493"/>
                  </a:lnTo>
                  <a:lnTo>
                    <a:pt x="15354" y="40447"/>
                  </a:lnTo>
                  <a:lnTo>
                    <a:pt x="15571" y="41781"/>
                  </a:lnTo>
                  <a:lnTo>
                    <a:pt x="15664" y="42277"/>
                  </a:lnTo>
                  <a:lnTo>
                    <a:pt x="14858" y="42122"/>
                  </a:lnTo>
                  <a:lnTo>
                    <a:pt x="14051" y="42029"/>
                  </a:lnTo>
                  <a:lnTo>
                    <a:pt x="13245" y="41936"/>
                  </a:lnTo>
                  <a:lnTo>
                    <a:pt x="12439" y="41905"/>
                  </a:lnTo>
                  <a:lnTo>
                    <a:pt x="11632" y="41905"/>
                  </a:lnTo>
                  <a:lnTo>
                    <a:pt x="10826" y="41936"/>
                  </a:lnTo>
                  <a:lnTo>
                    <a:pt x="10019" y="41998"/>
                  </a:lnTo>
                  <a:lnTo>
                    <a:pt x="9213" y="42122"/>
                  </a:lnTo>
                  <a:lnTo>
                    <a:pt x="8437" y="42277"/>
                  </a:lnTo>
                  <a:lnTo>
                    <a:pt x="7662" y="42494"/>
                  </a:lnTo>
                  <a:lnTo>
                    <a:pt x="6887" y="42742"/>
                  </a:lnTo>
                  <a:lnTo>
                    <a:pt x="6142" y="43021"/>
                  </a:lnTo>
                  <a:lnTo>
                    <a:pt x="5429" y="43363"/>
                  </a:lnTo>
                  <a:lnTo>
                    <a:pt x="4746" y="43735"/>
                  </a:lnTo>
                  <a:lnTo>
                    <a:pt x="4064" y="44169"/>
                  </a:lnTo>
                  <a:lnTo>
                    <a:pt x="3444" y="44665"/>
                  </a:lnTo>
                  <a:lnTo>
                    <a:pt x="3134" y="44913"/>
                  </a:lnTo>
                  <a:lnTo>
                    <a:pt x="2854" y="45193"/>
                  </a:lnTo>
                  <a:lnTo>
                    <a:pt x="2327" y="45782"/>
                  </a:lnTo>
                  <a:lnTo>
                    <a:pt x="1831" y="46402"/>
                  </a:lnTo>
                  <a:lnTo>
                    <a:pt x="1428" y="47085"/>
                  </a:lnTo>
                  <a:lnTo>
                    <a:pt x="1055" y="47767"/>
                  </a:lnTo>
                  <a:lnTo>
                    <a:pt x="745" y="48480"/>
                  </a:lnTo>
                  <a:lnTo>
                    <a:pt x="497" y="49194"/>
                  </a:lnTo>
                  <a:lnTo>
                    <a:pt x="311" y="49907"/>
                  </a:lnTo>
                  <a:lnTo>
                    <a:pt x="156" y="50652"/>
                  </a:lnTo>
                  <a:lnTo>
                    <a:pt x="63" y="51365"/>
                  </a:lnTo>
                  <a:lnTo>
                    <a:pt x="1" y="52078"/>
                  </a:lnTo>
                  <a:lnTo>
                    <a:pt x="1" y="52761"/>
                  </a:lnTo>
                  <a:lnTo>
                    <a:pt x="32" y="53412"/>
                  </a:lnTo>
                  <a:lnTo>
                    <a:pt x="125" y="54032"/>
                  </a:lnTo>
                  <a:lnTo>
                    <a:pt x="280" y="54622"/>
                  </a:lnTo>
                  <a:lnTo>
                    <a:pt x="466" y="55149"/>
                  </a:lnTo>
                  <a:lnTo>
                    <a:pt x="82537" y="55211"/>
                  </a:lnTo>
                  <a:lnTo>
                    <a:pt x="82909" y="10702"/>
                  </a:lnTo>
                  <a:lnTo>
                    <a:pt x="82940" y="10423"/>
                  </a:lnTo>
                  <a:lnTo>
                    <a:pt x="82971" y="9709"/>
                  </a:lnTo>
                  <a:lnTo>
                    <a:pt x="82940" y="8686"/>
                  </a:lnTo>
                  <a:lnTo>
                    <a:pt x="82909" y="8065"/>
                  </a:lnTo>
                  <a:lnTo>
                    <a:pt x="82847" y="7414"/>
                  </a:lnTo>
                  <a:lnTo>
                    <a:pt x="82754" y="6732"/>
                  </a:lnTo>
                  <a:lnTo>
                    <a:pt x="82630" y="6018"/>
                  </a:lnTo>
                  <a:lnTo>
                    <a:pt x="82444" y="5336"/>
                  </a:lnTo>
                  <a:lnTo>
                    <a:pt x="82226" y="4654"/>
                  </a:lnTo>
                  <a:lnTo>
                    <a:pt x="81947" y="4002"/>
                  </a:lnTo>
                  <a:lnTo>
                    <a:pt x="81792" y="3692"/>
                  </a:lnTo>
                  <a:lnTo>
                    <a:pt x="81637" y="3413"/>
                  </a:lnTo>
                  <a:lnTo>
                    <a:pt x="81451" y="3103"/>
                  </a:lnTo>
                  <a:lnTo>
                    <a:pt x="81234" y="2855"/>
                  </a:lnTo>
                  <a:lnTo>
                    <a:pt x="81017" y="2606"/>
                  </a:lnTo>
                  <a:lnTo>
                    <a:pt x="80769" y="2358"/>
                  </a:lnTo>
                  <a:lnTo>
                    <a:pt x="80272" y="1955"/>
                  </a:lnTo>
                  <a:lnTo>
                    <a:pt x="79745" y="1583"/>
                  </a:lnTo>
                  <a:lnTo>
                    <a:pt x="79187" y="1242"/>
                  </a:lnTo>
                  <a:lnTo>
                    <a:pt x="78597" y="962"/>
                  </a:lnTo>
                  <a:lnTo>
                    <a:pt x="77977" y="714"/>
                  </a:lnTo>
                  <a:lnTo>
                    <a:pt x="77357" y="497"/>
                  </a:lnTo>
                  <a:lnTo>
                    <a:pt x="76736" y="342"/>
                  </a:lnTo>
                  <a:lnTo>
                    <a:pt x="76085" y="218"/>
                  </a:lnTo>
                  <a:lnTo>
                    <a:pt x="75434" y="156"/>
                  </a:lnTo>
                  <a:lnTo>
                    <a:pt x="74782" y="125"/>
                  </a:lnTo>
                  <a:lnTo>
                    <a:pt x="74100" y="125"/>
                  </a:lnTo>
                  <a:lnTo>
                    <a:pt x="73449" y="156"/>
                  </a:lnTo>
                  <a:lnTo>
                    <a:pt x="72797" y="249"/>
                  </a:lnTo>
                  <a:lnTo>
                    <a:pt x="72146" y="373"/>
                  </a:lnTo>
                  <a:lnTo>
                    <a:pt x="71495" y="559"/>
                  </a:lnTo>
                  <a:lnTo>
                    <a:pt x="70874" y="745"/>
                  </a:lnTo>
                  <a:lnTo>
                    <a:pt x="70347" y="962"/>
                  </a:lnTo>
                  <a:lnTo>
                    <a:pt x="69851" y="1211"/>
                  </a:lnTo>
                  <a:lnTo>
                    <a:pt x="69323" y="1459"/>
                  </a:lnTo>
                  <a:lnTo>
                    <a:pt x="68827" y="1738"/>
                  </a:lnTo>
                  <a:lnTo>
                    <a:pt x="68362" y="2048"/>
                  </a:lnTo>
                  <a:lnTo>
                    <a:pt x="67897" y="2358"/>
                  </a:lnTo>
                  <a:lnTo>
                    <a:pt x="66966" y="3041"/>
                  </a:lnTo>
                  <a:lnTo>
                    <a:pt x="66067" y="3754"/>
                  </a:lnTo>
                  <a:lnTo>
                    <a:pt x="65229" y="4529"/>
                  </a:lnTo>
                  <a:lnTo>
                    <a:pt x="64361" y="5305"/>
                  </a:lnTo>
                  <a:lnTo>
                    <a:pt x="63554" y="6111"/>
                  </a:lnTo>
                  <a:lnTo>
                    <a:pt x="63151" y="5584"/>
                  </a:lnTo>
                  <a:lnTo>
                    <a:pt x="62717" y="5057"/>
                  </a:lnTo>
                  <a:lnTo>
                    <a:pt x="62252" y="4591"/>
                  </a:lnTo>
                  <a:lnTo>
                    <a:pt x="61786" y="4126"/>
                  </a:lnTo>
                  <a:lnTo>
                    <a:pt x="61290" y="3692"/>
                  </a:lnTo>
                  <a:lnTo>
                    <a:pt x="60763" y="3258"/>
                  </a:lnTo>
                  <a:lnTo>
                    <a:pt x="60236" y="2855"/>
                  </a:lnTo>
                  <a:lnTo>
                    <a:pt x="59677" y="2513"/>
                  </a:lnTo>
                  <a:lnTo>
                    <a:pt x="59119" y="2141"/>
                  </a:lnTo>
                  <a:lnTo>
                    <a:pt x="58530" y="1831"/>
                  </a:lnTo>
                  <a:lnTo>
                    <a:pt x="57940" y="1552"/>
                  </a:lnTo>
                  <a:lnTo>
                    <a:pt x="57320" y="1273"/>
                  </a:lnTo>
                  <a:lnTo>
                    <a:pt x="56700" y="1025"/>
                  </a:lnTo>
                  <a:lnTo>
                    <a:pt x="56079" y="807"/>
                  </a:lnTo>
                  <a:lnTo>
                    <a:pt x="55459" y="621"/>
                  </a:lnTo>
                  <a:lnTo>
                    <a:pt x="54808" y="435"/>
                  </a:lnTo>
                  <a:lnTo>
                    <a:pt x="54156" y="311"/>
                  </a:lnTo>
                  <a:lnTo>
                    <a:pt x="53505" y="187"/>
                  </a:lnTo>
                  <a:lnTo>
                    <a:pt x="52822" y="94"/>
                  </a:lnTo>
                  <a:lnTo>
                    <a:pt x="52171" y="32"/>
                  </a:lnTo>
                  <a:lnTo>
                    <a:pt x="51520" y="1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4"/>
            <p:cNvSpPr/>
            <p:nvPr/>
          </p:nvSpPr>
          <p:spPr>
            <a:xfrm>
              <a:off x="6080924" y="3615701"/>
              <a:ext cx="267847" cy="618257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5558693" y="3254465"/>
              <a:ext cx="527508" cy="1444418"/>
            </a:xfrm>
            <a:custGeom>
              <a:avLst/>
              <a:gdLst/>
              <a:ahLst/>
              <a:cxnLst/>
              <a:rect l="l" t="t" r="r" b="b"/>
              <a:pathLst>
                <a:path w="8636" h="23647" extrusionOk="0">
                  <a:moveTo>
                    <a:pt x="3388" y="5115"/>
                  </a:moveTo>
                  <a:lnTo>
                    <a:pt x="3388" y="6377"/>
                  </a:lnTo>
                  <a:lnTo>
                    <a:pt x="1993" y="6377"/>
                  </a:lnTo>
                  <a:lnTo>
                    <a:pt x="1993" y="5115"/>
                  </a:lnTo>
                  <a:close/>
                  <a:moveTo>
                    <a:pt x="6643" y="5115"/>
                  </a:moveTo>
                  <a:lnTo>
                    <a:pt x="6643" y="6377"/>
                  </a:lnTo>
                  <a:lnTo>
                    <a:pt x="5248" y="6377"/>
                  </a:lnTo>
                  <a:lnTo>
                    <a:pt x="5248" y="5115"/>
                  </a:lnTo>
                  <a:close/>
                  <a:moveTo>
                    <a:pt x="3388" y="7705"/>
                  </a:moveTo>
                  <a:lnTo>
                    <a:pt x="3388" y="9034"/>
                  </a:lnTo>
                  <a:lnTo>
                    <a:pt x="1993" y="9034"/>
                  </a:lnTo>
                  <a:lnTo>
                    <a:pt x="1993" y="7705"/>
                  </a:lnTo>
                  <a:close/>
                  <a:moveTo>
                    <a:pt x="6643" y="7705"/>
                  </a:moveTo>
                  <a:lnTo>
                    <a:pt x="6643" y="9034"/>
                  </a:lnTo>
                  <a:lnTo>
                    <a:pt x="5248" y="9034"/>
                  </a:lnTo>
                  <a:lnTo>
                    <a:pt x="5248" y="7705"/>
                  </a:lnTo>
                  <a:close/>
                  <a:moveTo>
                    <a:pt x="3388" y="10296"/>
                  </a:moveTo>
                  <a:lnTo>
                    <a:pt x="3388" y="11624"/>
                  </a:lnTo>
                  <a:lnTo>
                    <a:pt x="1993" y="11624"/>
                  </a:lnTo>
                  <a:lnTo>
                    <a:pt x="1993" y="10296"/>
                  </a:lnTo>
                  <a:close/>
                  <a:moveTo>
                    <a:pt x="6643" y="10296"/>
                  </a:moveTo>
                  <a:lnTo>
                    <a:pt x="6643" y="11624"/>
                  </a:lnTo>
                  <a:lnTo>
                    <a:pt x="5248" y="11624"/>
                  </a:lnTo>
                  <a:lnTo>
                    <a:pt x="5248" y="10296"/>
                  </a:lnTo>
                  <a:close/>
                  <a:moveTo>
                    <a:pt x="3388" y="12953"/>
                  </a:moveTo>
                  <a:lnTo>
                    <a:pt x="3388" y="14215"/>
                  </a:lnTo>
                  <a:lnTo>
                    <a:pt x="1993" y="14215"/>
                  </a:lnTo>
                  <a:lnTo>
                    <a:pt x="1993" y="12953"/>
                  </a:lnTo>
                  <a:close/>
                  <a:moveTo>
                    <a:pt x="6643" y="12953"/>
                  </a:moveTo>
                  <a:lnTo>
                    <a:pt x="6643" y="14215"/>
                  </a:lnTo>
                  <a:lnTo>
                    <a:pt x="5248" y="14215"/>
                  </a:lnTo>
                  <a:lnTo>
                    <a:pt x="5248" y="12953"/>
                  </a:lnTo>
                  <a:close/>
                  <a:moveTo>
                    <a:pt x="3388" y="15543"/>
                  </a:moveTo>
                  <a:lnTo>
                    <a:pt x="3388" y="16871"/>
                  </a:lnTo>
                  <a:lnTo>
                    <a:pt x="1993" y="16871"/>
                  </a:lnTo>
                  <a:lnTo>
                    <a:pt x="1993" y="15543"/>
                  </a:lnTo>
                  <a:close/>
                  <a:moveTo>
                    <a:pt x="6643" y="15543"/>
                  </a:moveTo>
                  <a:lnTo>
                    <a:pt x="6643" y="16871"/>
                  </a:lnTo>
                  <a:lnTo>
                    <a:pt x="5248" y="16871"/>
                  </a:lnTo>
                  <a:lnTo>
                    <a:pt x="5248" y="15543"/>
                  </a:lnTo>
                  <a:close/>
                  <a:moveTo>
                    <a:pt x="3388" y="18134"/>
                  </a:moveTo>
                  <a:lnTo>
                    <a:pt x="3388" y="19462"/>
                  </a:lnTo>
                  <a:lnTo>
                    <a:pt x="1993" y="19462"/>
                  </a:lnTo>
                  <a:lnTo>
                    <a:pt x="1993" y="18134"/>
                  </a:lnTo>
                  <a:close/>
                  <a:moveTo>
                    <a:pt x="6643" y="18134"/>
                  </a:moveTo>
                  <a:lnTo>
                    <a:pt x="6643" y="19462"/>
                  </a:lnTo>
                  <a:lnTo>
                    <a:pt x="5248" y="19462"/>
                  </a:lnTo>
                  <a:lnTo>
                    <a:pt x="5248" y="18134"/>
                  </a:lnTo>
                  <a:close/>
                  <a:moveTo>
                    <a:pt x="3388" y="20790"/>
                  </a:moveTo>
                  <a:lnTo>
                    <a:pt x="3388" y="22185"/>
                  </a:lnTo>
                  <a:lnTo>
                    <a:pt x="1993" y="22185"/>
                  </a:lnTo>
                  <a:lnTo>
                    <a:pt x="1993" y="20790"/>
                  </a:lnTo>
                  <a:close/>
                  <a:moveTo>
                    <a:pt x="6643" y="20790"/>
                  </a:moveTo>
                  <a:lnTo>
                    <a:pt x="6643" y="22185"/>
                  </a:lnTo>
                  <a:lnTo>
                    <a:pt x="5248" y="22185"/>
                  </a:lnTo>
                  <a:lnTo>
                    <a:pt x="5248" y="20790"/>
                  </a:lnTo>
                  <a:close/>
                  <a:moveTo>
                    <a:pt x="4318" y="0"/>
                  </a:moveTo>
                  <a:lnTo>
                    <a:pt x="1" y="3454"/>
                  </a:lnTo>
                  <a:lnTo>
                    <a:pt x="1" y="23647"/>
                  </a:lnTo>
                  <a:lnTo>
                    <a:pt x="8636" y="23647"/>
                  </a:lnTo>
                  <a:lnTo>
                    <a:pt x="8636" y="3454"/>
                  </a:lnTo>
                  <a:lnTo>
                    <a:pt x="43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5111150" y="3457500"/>
              <a:ext cx="4032913" cy="1921313"/>
            </a:xfrm>
            <a:custGeom>
              <a:avLst/>
              <a:gdLst/>
              <a:ahLst/>
              <a:cxnLst/>
              <a:rect l="l" t="t" r="r" b="b"/>
              <a:pathLst>
                <a:path w="105546" h="50283" extrusionOk="0">
                  <a:moveTo>
                    <a:pt x="85486" y="1"/>
                  </a:moveTo>
                  <a:lnTo>
                    <a:pt x="82165" y="67"/>
                  </a:lnTo>
                  <a:lnTo>
                    <a:pt x="78777" y="200"/>
                  </a:lnTo>
                  <a:lnTo>
                    <a:pt x="75390" y="466"/>
                  </a:lnTo>
                  <a:lnTo>
                    <a:pt x="72002" y="798"/>
                  </a:lnTo>
                  <a:lnTo>
                    <a:pt x="68681" y="1263"/>
                  </a:lnTo>
                  <a:lnTo>
                    <a:pt x="65360" y="1861"/>
                  </a:lnTo>
                  <a:lnTo>
                    <a:pt x="62105" y="2591"/>
                  </a:lnTo>
                  <a:lnTo>
                    <a:pt x="58851" y="3388"/>
                  </a:lnTo>
                  <a:lnTo>
                    <a:pt x="55596" y="4318"/>
                  </a:lnTo>
                  <a:lnTo>
                    <a:pt x="52408" y="5314"/>
                  </a:lnTo>
                  <a:lnTo>
                    <a:pt x="49286" y="6444"/>
                  </a:lnTo>
                  <a:lnTo>
                    <a:pt x="46164" y="7706"/>
                  </a:lnTo>
                  <a:lnTo>
                    <a:pt x="43108" y="9034"/>
                  </a:lnTo>
                  <a:lnTo>
                    <a:pt x="40119" y="10495"/>
                  </a:lnTo>
                  <a:lnTo>
                    <a:pt x="37130" y="12023"/>
                  </a:lnTo>
                  <a:lnTo>
                    <a:pt x="34208" y="13684"/>
                  </a:lnTo>
                  <a:lnTo>
                    <a:pt x="31418" y="15411"/>
                  </a:lnTo>
                  <a:lnTo>
                    <a:pt x="28628" y="17204"/>
                  </a:lnTo>
                  <a:lnTo>
                    <a:pt x="25905" y="19130"/>
                  </a:lnTo>
                  <a:lnTo>
                    <a:pt x="23248" y="21123"/>
                  </a:lnTo>
                  <a:lnTo>
                    <a:pt x="20658" y="23248"/>
                  </a:lnTo>
                  <a:lnTo>
                    <a:pt x="18133" y="25374"/>
                  </a:lnTo>
                  <a:lnTo>
                    <a:pt x="15676" y="27632"/>
                  </a:lnTo>
                  <a:lnTo>
                    <a:pt x="13285" y="30024"/>
                  </a:lnTo>
                  <a:lnTo>
                    <a:pt x="11026" y="32415"/>
                  </a:lnTo>
                  <a:lnTo>
                    <a:pt x="8834" y="34872"/>
                  </a:lnTo>
                  <a:lnTo>
                    <a:pt x="7373" y="36732"/>
                  </a:lnTo>
                  <a:lnTo>
                    <a:pt x="5978" y="38725"/>
                  </a:lnTo>
                  <a:lnTo>
                    <a:pt x="4583" y="40850"/>
                  </a:lnTo>
                  <a:lnTo>
                    <a:pt x="3321" y="43042"/>
                  </a:lnTo>
                  <a:lnTo>
                    <a:pt x="2192" y="45101"/>
                  </a:lnTo>
                  <a:lnTo>
                    <a:pt x="1262" y="47094"/>
                  </a:lnTo>
                  <a:lnTo>
                    <a:pt x="465" y="48821"/>
                  </a:lnTo>
                  <a:lnTo>
                    <a:pt x="0" y="50216"/>
                  </a:lnTo>
                  <a:lnTo>
                    <a:pt x="105213" y="50282"/>
                  </a:lnTo>
                  <a:lnTo>
                    <a:pt x="105546" y="2060"/>
                  </a:lnTo>
                  <a:lnTo>
                    <a:pt x="102291" y="1462"/>
                  </a:lnTo>
                  <a:lnTo>
                    <a:pt x="98970" y="931"/>
                  </a:lnTo>
                  <a:lnTo>
                    <a:pt x="95582" y="532"/>
                  </a:lnTo>
                  <a:lnTo>
                    <a:pt x="92261" y="266"/>
                  </a:lnTo>
                  <a:lnTo>
                    <a:pt x="88874" y="67"/>
                  </a:lnTo>
                  <a:lnTo>
                    <a:pt x="854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2" name="Google Shape;362;p44"/>
            <p:cNvGrpSpPr/>
            <p:nvPr/>
          </p:nvGrpSpPr>
          <p:grpSpPr>
            <a:xfrm>
              <a:off x="5467383" y="228594"/>
              <a:ext cx="2171732" cy="3709087"/>
              <a:chOff x="5149513" y="-1958575"/>
              <a:chExt cx="1335300" cy="2280550"/>
            </a:xfrm>
          </p:grpSpPr>
          <p:sp>
            <p:nvSpPr>
              <p:cNvPr id="363" name="Google Shape;363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7" name="Google Shape;367;p44"/>
            <p:cNvGrpSpPr/>
            <p:nvPr/>
          </p:nvGrpSpPr>
          <p:grpSpPr>
            <a:xfrm>
              <a:off x="6566377" y="1266065"/>
              <a:ext cx="1437584" cy="2455240"/>
              <a:chOff x="5149513" y="-1958575"/>
              <a:chExt cx="1335300" cy="2280550"/>
            </a:xfrm>
          </p:grpSpPr>
          <p:sp>
            <p:nvSpPr>
              <p:cNvPr id="368" name="Google Shape;368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44"/>
            <p:cNvGrpSpPr/>
            <p:nvPr/>
          </p:nvGrpSpPr>
          <p:grpSpPr>
            <a:xfrm>
              <a:off x="7401625" y="1872072"/>
              <a:ext cx="1035926" cy="1769251"/>
              <a:chOff x="5149513" y="-1958575"/>
              <a:chExt cx="1335300" cy="2280550"/>
            </a:xfrm>
          </p:grpSpPr>
          <p:sp>
            <p:nvSpPr>
              <p:cNvPr id="373" name="Google Shape;373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44"/>
            <p:cNvGrpSpPr/>
            <p:nvPr/>
          </p:nvGrpSpPr>
          <p:grpSpPr>
            <a:xfrm>
              <a:off x="8209808" y="2829502"/>
              <a:ext cx="572077" cy="666338"/>
              <a:chOff x="4612550" y="3504975"/>
              <a:chExt cx="753725" cy="877800"/>
            </a:xfrm>
          </p:grpSpPr>
          <p:sp>
            <p:nvSpPr>
              <p:cNvPr id="378" name="Google Shape;378;p44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44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4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4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4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01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" grpId="0" build="p"/>
      <p:bldP spid="3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Team 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397" name="Google Shape;397;p46"/>
          <p:cNvSpPr txBox="1">
            <a:spLocks noGrp="1"/>
          </p:cNvSpPr>
          <p:nvPr>
            <p:ph type="title" idx="2"/>
          </p:nvPr>
        </p:nvSpPr>
        <p:spPr>
          <a:xfrm>
            <a:off x="3313525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8" name="Google Shape;398;p46"/>
          <p:cNvSpPr txBox="1">
            <a:spLocks noGrp="1"/>
          </p:cNvSpPr>
          <p:nvPr>
            <p:ph type="subTitle" idx="1"/>
          </p:nvPr>
        </p:nvSpPr>
        <p:spPr>
          <a:xfrm>
            <a:off x="720000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Circuits &amp; </a:t>
            </a:r>
            <a:r>
              <a:rPr lang="en-US" dirty="0" smtClean="0"/>
              <a:t>Diagram</a:t>
            </a:r>
            <a:endParaRPr lang="en-US" dirty="0"/>
          </a:p>
        </p:txBody>
      </p:sp>
      <p:sp>
        <p:nvSpPr>
          <p:cNvPr id="399" name="Google Shape;399;p46"/>
          <p:cNvSpPr txBox="1">
            <a:spLocks noGrp="1"/>
          </p:cNvSpPr>
          <p:nvPr>
            <p:ph type="title" idx="3"/>
          </p:nvPr>
        </p:nvSpPr>
        <p:spPr>
          <a:xfrm>
            <a:off x="5010150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0" name="Google Shape;400;p46"/>
          <p:cNvSpPr txBox="1">
            <a:spLocks noGrp="1"/>
          </p:cNvSpPr>
          <p:nvPr>
            <p:ph type="subTitle" idx="4"/>
          </p:nvPr>
        </p:nvSpPr>
        <p:spPr>
          <a:xfrm>
            <a:off x="5896175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Designs &amp; Graphics</a:t>
            </a:r>
            <a:endParaRPr dirty="0"/>
          </a:p>
        </p:txBody>
      </p:sp>
      <p:sp>
        <p:nvSpPr>
          <p:cNvPr id="401" name="Google Shape;401;p46"/>
          <p:cNvSpPr txBox="1">
            <a:spLocks noGrp="1"/>
          </p:cNvSpPr>
          <p:nvPr>
            <p:ph type="title" idx="5"/>
          </p:nvPr>
        </p:nvSpPr>
        <p:spPr>
          <a:xfrm>
            <a:off x="3313525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2" name="Google Shape;402;p46"/>
          <p:cNvSpPr txBox="1">
            <a:spLocks noGrp="1"/>
          </p:cNvSpPr>
          <p:nvPr>
            <p:ph type="subTitle" idx="6"/>
          </p:nvPr>
        </p:nvSpPr>
        <p:spPr>
          <a:xfrm>
            <a:off x="720000" y="2849175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Animation</a:t>
            </a:r>
            <a:endParaRPr dirty="0"/>
          </a:p>
        </p:txBody>
      </p:sp>
      <p:sp>
        <p:nvSpPr>
          <p:cNvPr id="403" name="Google Shape;403;p46"/>
          <p:cNvSpPr txBox="1">
            <a:spLocks noGrp="1"/>
          </p:cNvSpPr>
          <p:nvPr>
            <p:ph type="title" idx="7"/>
          </p:nvPr>
        </p:nvSpPr>
        <p:spPr>
          <a:xfrm>
            <a:off x="5010150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4" name="Google Shape;404;p46"/>
          <p:cNvSpPr txBox="1">
            <a:spLocks noGrp="1"/>
          </p:cNvSpPr>
          <p:nvPr>
            <p:ph type="subTitle" idx="8"/>
          </p:nvPr>
        </p:nvSpPr>
        <p:spPr>
          <a:xfrm>
            <a:off x="5896175" y="2849612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History &amp; Background</a:t>
            </a:r>
          </a:p>
        </p:txBody>
      </p:sp>
      <p:sp>
        <p:nvSpPr>
          <p:cNvPr id="405" name="Google Shape;405;p46"/>
          <p:cNvSpPr txBox="1">
            <a:spLocks noGrp="1"/>
          </p:cNvSpPr>
          <p:nvPr>
            <p:ph type="title" idx="9"/>
          </p:nvPr>
        </p:nvSpPr>
        <p:spPr>
          <a:xfrm>
            <a:off x="3313525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6" name="Google Shape;406;p46"/>
          <p:cNvSpPr txBox="1">
            <a:spLocks noGrp="1"/>
          </p:cNvSpPr>
          <p:nvPr>
            <p:ph type="subTitle" idx="13"/>
          </p:nvPr>
        </p:nvSpPr>
        <p:spPr>
          <a:xfrm>
            <a:off x="720000" y="4024226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Composition &amp; Data collection</a:t>
            </a:r>
            <a:endParaRPr dirty="0"/>
          </a:p>
        </p:txBody>
      </p:sp>
      <p:sp>
        <p:nvSpPr>
          <p:cNvPr id="409" name="Google Shape;409;p46"/>
          <p:cNvSpPr txBox="1">
            <a:spLocks noGrp="1"/>
          </p:cNvSpPr>
          <p:nvPr>
            <p:ph type="subTitle" idx="16"/>
          </p:nvPr>
        </p:nvSpPr>
        <p:spPr>
          <a:xfrm>
            <a:off x="169669" y="1355525"/>
            <a:ext cx="3491404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 smtClean="0"/>
              <a:t>Member 1</a:t>
            </a:r>
          </a:p>
        </p:txBody>
      </p:sp>
      <p:sp>
        <p:nvSpPr>
          <p:cNvPr id="410" name="Google Shape;410;p46"/>
          <p:cNvSpPr txBox="1">
            <a:spLocks noGrp="1"/>
          </p:cNvSpPr>
          <p:nvPr>
            <p:ph type="subTitle" idx="17"/>
          </p:nvPr>
        </p:nvSpPr>
        <p:spPr>
          <a:xfrm>
            <a:off x="72002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200"/>
              </a:spcAft>
            </a:pPr>
            <a:r>
              <a:rPr lang="en-US" dirty="0" smtClean="0"/>
              <a:t>Member 3</a:t>
            </a:r>
            <a:endParaRPr lang="en-US" dirty="0"/>
          </a:p>
        </p:txBody>
      </p:sp>
      <p:sp>
        <p:nvSpPr>
          <p:cNvPr id="411" name="Google Shape;411;p46"/>
          <p:cNvSpPr txBox="1">
            <a:spLocks noGrp="1"/>
          </p:cNvSpPr>
          <p:nvPr>
            <p:ph type="subTitle" idx="18"/>
          </p:nvPr>
        </p:nvSpPr>
        <p:spPr>
          <a:xfrm>
            <a:off x="720025" y="3708578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Aft>
                <a:spcPts val="1200"/>
              </a:spcAft>
            </a:pPr>
            <a:r>
              <a:rPr lang="en-US" dirty="0" smtClean="0"/>
              <a:t>Member 5</a:t>
            </a:r>
            <a:endParaRPr lang="en-US" dirty="0"/>
          </a:p>
        </p:txBody>
      </p:sp>
      <p:sp>
        <p:nvSpPr>
          <p:cNvPr id="412" name="Google Shape;412;p46"/>
          <p:cNvSpPr txBox="1">
            <a:spLocks noGrp="1"/>
          </p:cNvSpPr>
          <p:nvPr>
            <p:ph type="subTitle" idx="19"/>
          </p:nvPr>
        </p:nvSpPr>
        <p:spPr>
          <a:xfrm>
            <a:off x="5896175" y="135552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Member 2</a:t>
            </a:r>
            <a:endParaRPr dirty="0"/>
          </a:p>
        </p:txBody>
      </p:sp>
      <p:sp>
        <p:nvSpPr>
          <p:cNvPr id="413" name="Google Shape;413;p46"/>
          <p:cNvSpPr txBox="1">
            <a:spLocks noGrp="1"/>
          </p:cNvSpPr>
          <p:nvPr>
            <p:ph type="subTitle" idx="20"/>
          </p:nvPr>
        </p:nvSpPr>
        <p:spPr>
          <a:xfrm>
            <a:off x="589617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dirty="0" smtClean="0"/>
              <a:t>Member 4</a:t>
            </a:r>
            <a:endParaRPr lang="en-US" dirty="0"/>
          </a:p>
        </p:txBody>
      </p:sp>
      <p:grpSp>
        <p:nvGrpSpPr>
          <p:cNvPr id="415" name="Google Shape;415;p46"/>
          <p:cNvGrpSpPr/>
          <p:nvPr/>
        </p:nvGrpSpPr>
        <p:grpSpPr>
          <a:xfrm>
            <a:off x="3487033" y="1808519"/>
            <a:ext cx="2171732" cy="3709087"/>
            <a:chOff x="5149513" y="-1958575"/>
            <a:chExt cx="1335300" cy="2280550"/>
          </a:xfrm>
        </p:grpSpPr>
        <p:sp>
          <p:nvSpPr>
            <p:cNvPr id="416" name="Google Shape;416;p4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" grpId="0"/>
      <p:bldP spid="397" grpId="0"/>
      <p:bldP spid="398" grpId="0" build="p"/>
      <p:bldP spid="399" grpId="0"/>
      <p:bldP spid="400" grpId="0" build="p"/>
      <p:bldP spid="401" grpId="0"/>
      <p:bldP spid="402" grpId="0" build="p"/>
      <p:bldP spid="403" grpId="0"/>
      <p:bldP spid="404" grpId="0" build="p"/>
      <p:bldP spid="405" grpId="0"/>
      <p:bldP spid="406" grpId="0" build="p"/>
      <p:bldP spid="409" grpId="0" build="p"/>
      <p:bldP spid="410" grpId="0" build="p"/>
      <p:bldP spid="411" grpId="0" build="p"/>
      <p:bldP spid="412" grpId="0" build="p"/>
      <p:bldP spid="4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000" dirty="0" smtClean="0"/>
              <a:t>Table Of Content </a:t>
            </a:r>
            <a:r>
              <a:rPr lang="en-US" sz="3200" dirty="0"/>
              <a:t>Wind Turbine</a:t>
            </a:r>
            <a:r>
              <a:rPr lang="en-US" sz="800" b="0" dirty="0"/>
              <a:t/>
            </a:r>
            <a:br>
              <a:rPr lang="en-US" sz="800" b="0" dirty="0"/>
            </a:br>
            <a:r>
              <a:rPr lang="en" sz="3000" dirty="0" smtClean="0"/>
              <a:t> 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397" name="Google Shape;397;p46"/>
          <p:cNvSpPr txBox="1">
            <a:spLocks noGrp="1"/>
          </p:cNvSpPr>
          <p:nvPr>
            <p:ph type="title" idx="2"/>
          </p:nvPr>
        </p:nvSpPr>
        <p:spPr>
          <a:xfrm>
            <a:off x="3313525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8" name="Google Shape;398;p46"/>
          <p:cNvSpPr txBox="1">
            <a:spLocks noGrp="1"/>
          </p:cNvSpPr>
          <p:nvPr>
            <p:ph type="subTitle" idx="1"/>
          </p:nvPr>
        </p:nvSpPr>
        <p:spPr>
          <a:xfrm>
            <a:off x="720000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Background &amp; History</a:t>
            </a:r>
          </a:p>
        </p:txBody>
      </p:sp>
      <p:sp>
        <p:nvSpPr>
          <p:cNvPr id="399" name="Google Shape;399;p46"/>
          <p:cNvSpPr txBox="1">
            <a:spLocks noGrp="1"/>
          </p:cNvSpPr>
          <p:nvPr>
            <p:ph type="title" idx="3"/>
          </p:nvPr>
        </p:nvSpPr>
        <p:spPr>
          <a:xfrm>
            <a:off x="5010150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0" name="Google Shape;400;p46"/>
          <p:cNvSpPr txBox="1">
            <a:spLocks noGrp="1"/>
          </p:cNvSpPr>
          <p:nvPr>
            <p:ph type="subTitle" idx="4"/>
          </p:nvPr>
        </p:nvSpPr>
        <p:spPr>
          <a:xfrm>
            <a:off x="5896175" y="1729881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Locations</a:t>
            </a:r>
            <a:endParaRPr dirty="0"/>
          </a:p>
        </p:txBody>
      </p:sp>
      <p:sp>
        <p:nvSpPr>
          <p:cNvPr id="401" name="Google Shape;401;p46"/>
          <p:cNvSpPr txBox="1">
            <a:spLocks noGrp="1"/>
          </p:cNvSpPr>
          <p:nvPr>
            <p:ph type="title" idx="5"/>
          </p:nvPr>
        </p:nvSpPr>
        <p:spPr>
          <a:xfrm>
            <a:off x="3313525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2" name="Google Shape;402;p46"/>
          <p:cNvSpPr txBox="1">
            <a:spLocks noGrp="1"/>
          </p:cNvSpPr>
          <p:nvPr>
            <p:ph type="subTitle" idx="6"/>
          </p:nvPr>
        </p:nvSpPr>
        <p:spPr>
          <a:xfrm>
            <a:off x="720000" y="2904356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/>
              <a:t>Wind energy systems</a:t>
            </a:r>
            <a:endParaRPr dirty="0"/>
          </a:p>
        </p:txBody>
      </p:sp>
      <p:sp>
        <p:nvSpPr>
          <p:cNvPr id="403" name="Google Shape;403;p46"/>
          <p:cNvSpPr txBox="1">
            <a:spLocks noGrp="1"/>
          </p:cNvSpPr>
          <p:nvPr>
            <p:ph type="title" idx="7"/>
          </p:nvPr>
        </p:nvSpPr>
        <p:spPr>
          <a:xfrm>
            <a:off x="5010150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4" name="Google Shape;404;p46"/>
          <p:cNvSpPr txBox="1">
            <a:spLocks noGrp="1"/>
          </p:cNvSpPr>
          <p:nvPr>
            <p:ph type="subTitle" idx="8"/>
          </p:nvPr>
        </p:nvSpPr>
        <p:spPr>
          <a:xfrm>
            <a:off x="5896175" y="2904793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Circuits &amp; Diagram</a:t>
            </a:r>
            <a:endParaRPr dirty="0"/>
          </a:p>
        </p:txBody>
      </p:sp>
      <p:sp>
        <p:nvSpPr>
          <p:cNvPr id="405" name="Google Shape;405;p46"/>
          <p:cNvSpPr txBox="1">
            <a:spLocks noGrp="1"/>
          </p:cNvSpPr>
          <p:nvPr>
            <p:ph type="title" idx="9"/>
          </p:nvPr>
        </p:nvSpPr>
        <p:spPr>
          <a:xfrm>
            <a:off x="3313525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6" name="Google Shape;406;p46"/>
          <p:cNvSpPr txBox="1">
            <a:spLocks noGrp="1"/>
          </p:cNvSpPr>
          <p:nvPr>
            <p:ph type="subTitle" idx="13"/>
          </p:nvPr>
        </p:nvSpPr>
        <p:spPr>
          <a:xfrm>
            <a:off x="720000" y="4079407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Animation &amp; Designs</a:t>
            </a:r>
            <a:endParaRPr dirty="0"/>
          </a:p>
        </p:txBody>
      </p:sp>
      <p:sp>
        <p:nvSpPr>
          <p:cNvPr id="409" name="Google Shape;409;p46"/>
          <p:cNvSpPr txBox="1">
            <a:spLocks noGrp="1"/>
          </p:cNvSpPr>
          <p:nvPr>
            <p:ph type="subTitle" idx="16"/>
          </p:nvPr>
        </p:nvSpPr>
        <p:spPr>
          <a:xfrm>
            <a:off x="216243" y="1631423"/>
            <a:ext cx="327079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10" name="Google Shape;410;p46"/>
          <p:cNvSpPr txBox="1">
            <a:spLocks noGrp="1"/>
          </p:cNvSpPr>
          <p:nvPr>
            <p:ph type="subTitle" idx="17"/>
          </p:nvPr>
        </p:nvSpPr>
        <p:spPr>
          <a:xfrm>
            <a:off x="720025" y="2808073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 smtClean="0"/>
              <a:t>Components</a:t>
            </a:r>
            <a:endParaRPr dirty="0"/>
          </a:p>
        </p:txBody>
      </p:sp>
      <p:sp>
        <p:nvSpPr>
          <p:cNvPr id="411" name="Google Shape;411;p46"/>
          <p:cNvSpPr txBox="1">
            <a:spLocks noGrp="1"/>
          </p:cNvSpPr>
          <p:nvPr>
            <p:ph type="subTitle" idx="18"/>
          </p:nvPr>
        </p:nvSpPr>
        <p:spPr>
          <a:xfrm>
            <a:off x="720025" y="3984476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 smtClean="0"/>
              <a:t>Model</a:t>
            </a:r>
            <a:endParaRPr b="0" dirty="0"/>
          </a:p>
        </p:txBody>
      </p:sp>
      <p:sp>
        <p:nvSpPr>
          <p:cNvPr id="412" name="Google Shape;412;p46"/>
          <p:cNvSpPr txBox="1">
            <a:spLocks noGrp="1"/>
          </p:cNvSpPr>
          <p:nvPr>
            <p:ph type="subTitle" idx="19"/>
          </p:nvPr>
        </p:nvSpPr>
        <p:spPr>
          <a:xfrm>
            <a:off x="5896175" y="1631423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Objective </a:t>
            </a:r>
            <a:endParaRPr dirty="0"/>
          </a:p>
        </p:txBody>
      </p:sp>
      <p:sp>
        <p:nvSpPr>
          <p:cNvPr id="413" name="Google Shape;413;p46"/>
          <p:cNvSpPr txBox="1">
            <a:spLocks noGrp="1"/>
          </p:cNvSpPr>
          <p:nvPr>
            <p:ph type="subTitle" idx="20"/>
          </p:nvPr>
        </p:nvSpPr>
        <p:spPr>
          <a:xfrm>
            <a:off x="5896175" y="2808073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Diagram</a:t>
            </a:r>
            <a:endParaRPr dirty="0"/>
          </a:p>
        </p:txBody>
      </p:sp>
      <p:grpSp>
        <p:nvGrpSpPr>
          <p:cNvPr id="415" name="Google Shape;415;p46"/>
          <p:cNvGrpSpPr/>
          <p:nvPr/>
        </p:nvGrpSpPr>
        <p:grpSpPr>
          <a:xfrm>
            <a:off x="3487033" y="1808519"/>
            <a:ext cx="2171732" cy="3709087"/>
            <a:chOff x="5149513" y="-1958575"/>
            <a:chExt cx="1335300" cy="2280550"/>
          </a:xfrm>
        </p:grpSpPr>
        <p:sp>
          <p:nvSpPr>
            <p:cNvPr id="416" name="Google Shape;416;p4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403;p46"/>
          <p:cNvSpPr txBox="1">
            <a:spLocks noGrp="1"/>
          </p:cNvSpPr>
          <p:nvPr>
            <p:ph type="title" idx="7"/>
          </p:nvPr>
        </p:nvSpPr>
        <p:spPr>
          <a:xfrm>
            <a:off x="5123135" y="3873679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7" name="Google Shape;404;p46"/>
          <p:cNvSpPr txBox="1">
            <a:spLocks noGrp="1"/>
          </p:cNvSpPr>
          <p:nvPr>
            <p:ph type="subTitle" idx="8"/>
          </p:nvPr>
        </p:nvSpPr>
        <p:spPr>
          <a:xfrm>
            <a:off x="6009160" y="4097719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Comparision</a:t>
            </a:r>
            <a:endParaRPr dirty="0"/>
          </a:p>
        </p:txBody>
      </p:sp>
      <p:sp>
        <p:nvSpPr>
          <p:cNvPr id="28" name="Google Shape;413;p46"/>
          <p:cNvSpPr txBox="1">
            <a:spLocks noGrp="1"/>
          </p:cNvSpPr>
          <p:nvPr>
            <p:ph type="subTitle" idx="20"/>
          </p:nvPr>
        </p:nvSpPr>
        <p:spPr>
          <a:xfrm>
            <a:off x="6009160" y="4000999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Usage</a:t>
            </a:r>
            <a:endParaRPr dirty="0"/>
          </a:p>
        </p:txBody>
      </p:sp>
      <p:sp>
        <p:nvSpPr>
          <p:cNvPr id="29" name="Google Shape;403;p46"/>
          <p:cNvSpPr txBox="1">
            <a:spLocks noGrp="1"/>
          </p:cNvSpPr>
          <p:nvPr>
            <p:ph type="title" idx="7"/>
          </p:nvPr>
        </p:nvSpPr>
        <p:spPr>
          <a:xfrm>
            <a:off x="4728994" y="4551604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07</a:t>
            </a:r>
            <a:endParaRPr dirty="0"/>
          </a:p>
        </p:txBody>
      </p:sp>
      <p:sp>
        <p:nvSpPr>
          <p:cNvPr id="31" name="Google Shape;413;p46"/>
          <p:cNvSpPr txBox="1">
            <a:spLocks noGrp="1"/>
          </p:cNvSpPr>
          <p:nvPr>
            <p:ph type="subTitle" idx="20"/>
          </p:nvPr>
        </p:nvSpPr>
        <p:spPr>
          <a:xfrm>
            <a:off x="5615019" y="4774180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1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6" grpId="0"/>
      <p:bldP spid="397" grpId="0"/>
      <p:bldP spid="398" grpId="0" build="p"/>
      <p:bldP spid="399" grpId="0"/>
      <p:bldP spid="400" grpId="0" build="p"/>
      <p:bldP spid="401" grpId="0"/>
      <p:bldP spid="402" grpId="0" build="p"/>
      <p:bldP spid="403" grpId="0"/>
      <p:bldP spid="404" grpId="0" build="p"/>
      <p:bldP spid="405" grpId="0"/>
      <p:bldP spid="406" grpId="0" build="p"/>
      <p:bldP spid="409" grpId="0" build="p"/>
      <p:bldP spid="410" grpId="0" build="p"/>
      <p:bldP spid="411" grpId="0" build="p"/>
      <p:bldP spid="412" grpId="0" build="p"/>
      <p:bldP spid="413" grpId="0" build="p"/>
      <p:bldP spid="26" grpId="0"/>
      <p:bldP spid="27" grpId="0" build="p"/>
      <p:bldP spid="28" grpId="0" build="p"/>
      <p:bldP spid="29" grpId="0"/>
      <p:bldP spid="3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9"/>
          <p:cNvSpPr txBox="1">
            <a:spLocks noGrp="1"/>
          </p:cNvSpPr>
          <p:nvPr>
            <p:ph type="title"/>
          </p:nvPr>
        </p:nvSpPr>
        <p:spPr>
          <a:xfrm>
            <a:off x="4771600" y="2045188"/>
            <a:ext cx="341280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Wind turbines</a:t>
            </a:r>
            <a:endParaRPr dirty="0"/>
          </a:p>
        </p:txBody>
      </p:sp>
      <p:sp>
        <p:nvSpPr>
          <p:cNvPr id="517" name="Google Shape;517;p49"/>
          <p:cNvSpPr txBox="1">
            <a:spLocks noGrp="1"/>
          </p:cNvSpPr>
          <p:nvPr>
            <p:ph type="title" idx="2"/>
          </p:nvPr>
        </p:nvSpPr>
        <p:spPr>
          <a:xfrm>
            <a:off x="5664575" y="724338"/>
            <a:ext cx="1626600" cy="12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8" name="Google Shape;518;p49"/>
          <p:cNvSpPr txBox="1">
            <a:spLocks noGrp="1"/>
          </p:cNvSpPr>
          <p:nvPr>
            <p:ph type="subTitle" idx="1"/>
          </p:nvPr>
        </p:nvSpPr>
        <p:spPr>
          <a:xfrm>
            <a:off x="5040550" y="3735475"/>
            <a:ext cx="28749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The Future of Power Generation</a:t>
            </a:r>
            <a:endParaRPr dirty="0"/>
          </a:p>
        </p:txBody>
      </p:sp>
      <p:sp>
        <p:nvSpPr>
          <p:cNvPr id="544" name="Google Shape;544;p49"/>
          <p:cNvSpPr/>
          <p:nvPr/>
        </p:nvSpPr>
        <p:spPr>
          <a:xfrm>
            <a:off x="3883150" y="789898"/>
            <a:ext cx="1638945" cy="4609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48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6" grpId="0"/>
      <p:bldP spid="517" grpId="0"/>
      <p:bldP spid="51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>
            <a:spLocks noGrp="1"/>
          </p:cNvSpPr>
          <p:nvPr>
            <p:ph type="title"/>
          </p:nvPr>
        </p:nvSpPr>
        <p:spPr>
          <a:xfrm flipH="1">
            <a:off x="3953600" y="1444110"/>
            <a:ext cx="4480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Introduction To Wind Turbine</a:t>
            </a:r>
            <a:endParaRPr sz="3200" dirty="0"/>
          </a:p>
        </p:txBody>
      </p:sp>
      <p:sp>
        <p:nvSpPr>
          <p:cNvPr id="425" name="Google Shape;425;p47"/>
          <p:cNvSpPr txBox="1">
            <a:spLocks noGrp="1"/>
          </p:cNvSpPr>
          <p:nvPr>
            <p:ph type="subTitle" idx="1"/>
          </p:nvPr>
        </p:nvSpPr>
        <p:spPr>
          <a:xfrm flipH="1">
            <a:off x="3953600" y="2171750"/>
            <a:ext cx="4480800" cy="1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GB" dirty="0"/>
              <a:t>Wind turbines convert wind energy into electricity using large rotating blades connected to a generator. As a vital part of renewable energy, they help reduce carbon emissions and promote sustainable solutions for a greener future.</a:t>
            </a:r>
            <a:endParaRPr dirty="0"/>
          </a:p>
        </p:txBody>
      </p:sp>
      <p:sp>
        <p:nvSpPr>
          <p:cNvPr id="426" name="Google Shape;426;p47"/>
          <p:cNvSpPr/>
          <p:nvPr/>
        </p:nvSpPr>
        <p:spPr>
          <a:xfrm rot="-800914">
            <a:off x="5740022" y="2803606"/>
            <a:ext cx="31" cy="0"/>
          </a:xfrm>
          <a:custGeom>
            <a:avLst/>
            <a:gdLst/>
            <a:ahLst/>
            <a:cxnLst/>
            <a:rect l="l" t="t" r="r" b="b"/>
            <a:pathLst>
              <a:path w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7"/>
          <p:cNvSpPr/>
          <p:nvPr/>
        </p:nvSpPr>
        <p:spPr>
          <a:xfrm rot="-800914">
            <a:off x="5740022" y="2803606"/>
            <a:ext cx="31" cy="0"/>
          </a:xfrm>
          <a:custGeom>
            <a:avLst/>
            <a:gdLst/>
            <a:ahLst/>
            <a:cxnLst/>
            <a:rect l="l" t="t" r="r" b="b"/>
            <a:pathLst>
              <a:path w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7"/>
          <p:cNvSpPr/>
          <p:nvPr/>
        </p:nvSpPr>
        <p:spPr>
          <a:xfrm rot="-800914">
            <a:off x="5738828" y="2803889"/>
            <a:ext cx="31" cy="0"/>
          </a:xfrm>
          <a:custGeom>
            <a:avLst/>
            <a:gdLst/>
            <a:ahLst/>
            <a:cxnLst/>
            <a:rect l="l" t="t" r="r" b="b"/>
            <a:pathLst>
              <a:path w="1" fill="none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47"/>
          <p:cNvSpPr/>
          <p:nvPr/>
        </p:nvSpPr>
        <p:spPr>
          <a:xfrm rot="-800914">
            <a:off x="5738828" y="2803889"/>
            <a:ext cx="31" cy="0"/>
          </a:xfrm>
          <a:custGeom>
            <a:avLst/>
            <a:gdLst/>
            <a:ahLst/>
            <a:cxnLst/>
            <a:rect l="l" t="t" r="r" b="b"/>
            <a:pathLst>
              <a:path w="1" fill="none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47"/>
          <p:cNvSpPr/>
          <p:nvPr/>
        </p:nvSpPr>
        <p:spPr>
          <a:xfrm rot="-800914">
            <a:off x="5738828" y="2803889"/>
            <a:ext cx="31" cy="0"/>
          </a:xfrm>
          <a:custGeom>
            <a:avLst/>
            <a:gdLst/>
            <a:ahLst/>
            <a:cxnLst/>
            <a:rect l="l" t="t" r="r" b="b"/>
            <a:pathLst>
              <a:path w="1" fill="none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7"/>
          <p:cNvSpPr/>
          <p:nvPr/>
        </p:nvSpPr>
        <p:spPr>
          <a:xfrm rot="-800914">
            <a:off x="5381682" y="2286271"/>
            <a:ext cx="7452" cy="37014"/>
          </a:xfrm>
          <a:custGeom>
            <a:avLst/>
            <a:gdLst/>
            <a:ahLst/>
            <a:cxnLst/>
            <a:rect l="l" t="t" r="r" b="b"/>
            <a:pathLst>
              <a:path w="243" h="1207" extrusionOk="0">
                <a:moveTo>
                  <a:pt x="1" y="0"/>
                </a:moveTo>
                <a:lnTo>
                  <a:pt x="1" y="0"/>
                </a:lnTo>
                <a:lnTo>
                  <a:pt x="242" y="1207"/>
                </a:lnTo>
                <a:lnTo>
                  <a:pt x="242" y="1207"/>
                </a:lnTo>
                <a:lnTo>
                  <a:pt x="242" y="1207"/>
                </a:lnTo>
                <a:lnTo>
                  <a:pt x="242" y="1207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47"/>
          <p:cNvSpPr/>
          <p:nvPr/>
        </p:nvSpPr>
        <p:spPr>
          <a:xfrm rot="-800914">
            <a:off x="5381682" y="2286271"/>
            <a:ext cx="7452" cy="37014"/>
          </a:xfrm>
          <a:custGeom>
            <a:avLst/>
            <a:gdLst/>
            <a:ahLst/>
            <a:cxnLst/>
            <a:rect l="l" t="t" r="r" b="b"/>
            <a:pathLst>
              <a:path w="243" h="1207" fill="none" extrusionOk="0">
                <a:moveTo>
                  <a:pt x="1" y="0"/>
                </a:moveTo>
                <a:lnTo>
                  <a:pt x="1" y="0"/>
                </a:lnTo>
                <a:lnTo>
                  <a:pt x="242" y="1207"/>
                </a:lnTo>
                <a:lnTo>
                  <a:pt x="242" y="1207"/>
                </a:lnTo>
                <a:lnTo>
                  <a:pt x="242" y="1207"/>
                </a:lnTo>
                <a:lnTo>
                  <a:pt x="242" y="1207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47"/>
          <p:cNvGrpSpPr/>
          <p:nvPr/>
        </p:nvGrpSpPr>
        <p:grpSpPr>
          <a:xfrm>
            <a:off x="219075" y="264237"/>
            <a:ext cx="3792087" cy="4879263"/>
            <a:chOff x="219075" y="264237"/>
            <a:chExt cx="3792087" cy="4879263"/>
          </a:xfrm>
        </p:grpSpPr>
        <p:sp>
          <p:nvSpPr>
            <p:cNvPr id="434" name="Google Shape;434;p47"/>
            <p:cNvSpPr/>
            <p:nvPr/>
          </p:nvSpPr>
          <p:spPr>
            <a:xfrm>
              <a:off x="400963" y="3851400"/>
              <a:ext cx="3610200" cy="1292100"/>
            </a:xfrm>
            <a:prstGeom prst="trapezoid">
              <a:avLst>
                <a:gd name="adj" fmla="val 25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219075" y="650673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6" name="Google Shape;436;p47"/>
            <p:cNvGrpSpPr/>
            <p:nvPr/>
          </p:nvGrpSpPr>
          <p:grpSpPr>
            <a:xfrm>
              <a:off x="2031434" y="446237"/>
              <a:ext cx="1514898" cy="2587284"/>
              <a:chOff x="5149513" y="-1958575"/>
              <a:chExt cx="1335300" cy="2280550"/>
            </a:xfrm>
          </p:grpSpPr>
          <p:sp>
            <p:nvSpPr>
              <p:cNvPr id="437" name="Google Shape;437;p47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7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7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7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7"/>
            <p:cNvGrpSpPr/>
            <p:nvPr/>
          </p:nvGrpSpPr>
          <p:grpSpPr>
            <a:xfrm>
              <a:off x="709597" y="1704559"/>
              <a:ext cx="2992929" cy="2198090"/>
              <a:chOff x="371475" y="2285901"/>
              <a:chExt cx="3158097" cy="2319394"/>
            </a:xfrm>
          </p:grpSpPr>
          <p:sp>
            <p:nvSpPr>
              <p:cNvPr id="442" name="Google Shape;442;p47"/>
              <p:cNvSpPr/>
              <p:nvPr/>
            </p:nvSpPr>
            <p:spPr>
              <a:xfrm>
                <a:off x="371475" y="2285901"/>
                <a:ext cx="650747" cy="2319394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45485" extrusionOk="0">
                    <a:moveTo>
                      <a:pt x="3411" y="13530"/>
                    </a:moveTo>
                    <a:lnTo>
                      <a:pt x="3411" y="14053"/>
                    </a:lnTo>
                    <a:lnTo>
                      <a:pt x="2366" y="14053"/>
                    </a:lnTo>
                    <a:lnTo>
                      <a:pt x="2366" y="13530"/>
                    </a:lnTo>
                    <a:close/>
                    <a:moveTo>
                      <a:pt x="7288" y="13530"/>
                    </a:moveTo>
                    <a:lnTo>
                      <a:pt x="7288" y="14053"/>
                    </a:lnTo>
                    <a:lnTo>
                      <a:pt x="6243" y="14053"/>
                    </a:lnTo>
                    <a:lnTo>
                      <a:pt x="6243" y="13530"/>
                    </a:lnTo>
                    <a:close/>
                    <a:moveTo>
                      <a:pt x="11138" y="13530"/>
                    </a:moveTo>
                    <a:lnTo>
                      <a:pt x="11138" y="14053"/>
                    </a:lnTo>
                    <a:lnTo>
                      <a:pt x="10093" y="14053"/>
                    </a:lnTo>
                    <a:lnTo>
                      <a:pt x="10093" y="13530"/>
                    </a:lnTo>
                    <a:close/>
                    <a:moveTo>
                      <a:pt x="3411" y="15070"/>
                    </a:moveTo>
                    <a:lnTo>
                      <a:pt x="3411" y="16115"/>
                    </a:lnTo>
                    <a:lnTo>
                      <a:pt x="2366" y="16115"/>
                    </a:lnTo>
                    <a:lnTo>
                      <a:pt x="2366" y="15070"/>
                    </a:lnTo>
                    <a:close/>
                    <a:moveTo>
                      <a:pt x="7288" y="15070"/>
                    </a:moveTo>
                    <a:lnTo>
                      <a:pt x="7288" y="16115"/>
                    </a:lnTo>
                    <a:lnTo>
                      <a:pt x="6243" y="16115"/>
                    </a:lnTo>
                    <a:lnTo>
                      <a:pt x="6243" y="15070"/>
                    </a:lnTo>
                    <a:close/>
                    <a:moveTo>
                      <a:pt x="11138" y="15070"/>
                    </a:moveTo>
                    <a:lnTo>
                      <a:pt x="11138" y="16115"/>
                    </a:lnTo>
                    <a:lnTo>
                      <a:pt x="10093" y="16115"/>
                    </a:lnTo>
                    <a:lnTo>
                      <a:pt x="10093" y="15070"/>
                    </a:lnTo>
                    <a:close/>
                    <a:moveTo>
                      <a:pt x="3411" y="17133"/>
                    </a:moveTo>
                    <a:lnTo>
                      <a:pt x="3411" y="18178"/>
                    </a:lnTo>
                    <a:lnTo>
                      <a:pt x="2366" y="18178"/>
                    </a:lnTo>
                    <a:lnTo>
                      <a:pt x="2366" y="17133"/>
                    </a:lnTo>
                    <a:close/>
                    <a:moveTo>
                      <a:pt x="7288" y="17133"/>
                    </a:moveTo>
                    <a:lnTo>
                      <a:pt x="7288" y="18178"/>
                    </a:lnTo>
                    <a:lnTo>
                      <a:pt x="6243" y="18178"/>
                    </a:lnTo>
                    <a:lnTo>
                      <a:pt x="6243" y="17133"/>
                    </a:lnTo>
                    <a:close/>
                    <a:moveTo>
                      <a:pt x="11138" y="17133"/>
                    </a:moveTo>
                    <a:lnTo>
                      <a:pt x="11138" y="18178"/>
                    </a:lnTo>
                    <a:lnTo>
                      <a:pt x="10093" y="18178"/>
                    </a:lnTo>
                    <a:lnTo>
                      <a:pt x="10093" y="17133"/>
                    </a:lnTo>
                    <a:close/>
                    <a:moveTo>
                      <a:pt x="3411" y="19195"/>
                    </a:moveTo>
                    <a:lnTo>
                      <a:pt x="3411" y="20240"/>
                    </a:lnTo>
                    <a:lnTo>
                      <a:pt x="2366" y="20240"/>
                    </a:lnTo>
                    <a:lnTo>
                      <a:pt x="2366" y="19195"/>
                    </a:lnTo>
                    <a:close/>
                    <a:moveTo>
                      <a:pt x="7288" y="19195"/>
                    </a:moveTo>
                    <a:lnTo>
                      <a:pt x="7288" y="20240"/>
                    </a:lnTo>
                    <a:lnTo>
                      <a:pt x="6243" y="20240"/>
                    </a:lnTo>
                    <a:lnTo>
                      <a:pt x="6243" y="19195"/>
                    </a:lnTo>
                    <a:close/>
                    <a:moveTo>
                      <a:pt x="11138" y="19195"/>
                    </a:moveTo>
                    <a:lnTo>
                      <a:pt x="11138" y="20240"/>
                    </a:lnTo>
                    <a:lnTo>
                      <a:pt x="10093" y="20240"/>
                    </a:lnTo>
                    <a:lnTo>
                      <a:pt x="10093" y="19195"/>
                    </a:lnTo>
                    <a:close/>
                    <a:moveTo>
                      <a:pt x="3411" y="21258"/>
                    </a:moveTo>
                    <a:lnTo>
                      <a:pt x="3411" y="22303"/>
                    </a:lnTo>
                    <a:lnTo>
                      <a:pt x="2366" y="22303"/>
                    </a:lnTo>
                    <a:lnTo>
                      <a:pt x="2366" y="21258"/>
                    </a:lnTo>
                    <a:close/>
                    <a:moveTo>
                      <a:pt x="7288" y="21258"/>
                    </a:moveTo>
                    <a:lnTo>
                      <a:pt x="7288" y="22303"/>
                    </a:lnTo>
                    <a:lnTo>
                      <a:pt x="6243" y="22303"/>
                    </a:lnTo>
                    <a:lnTo>
                      <a:pt x="6243" y="21258"/>
                    </a:lnTo>
                    <a:close/>
                    <a:moveTo>
                      <a:pt x="11138" y="21258"/>
                    </a:moveTo>
                    <a:lnTo>
                      <a:pt x="11138" y="22303"/>
                    </a:lnTo>
                    <a:lnTo>
                      <a:pt x="10093" y="22303"/>
                    </a:lnTo>
                    <a:lnTo>
                      <a:pt x="10093" y="21258"/>
                    </a:lnTo>
                    <a:close/>
                    <a:moveTo>
                      <a:pt x="3411" y="23320"/>
                    </a:moveTo>
                    <a:lnTo>
                      <a:pt x="3411" y="24365"/>
                    </a:lnTo>
                    <a:lnTo>
                      <a:pt x="2366" y="24365"/>
                    </a:lnTo>
                    <a:lnTo>
                      <a:pt x="2366" y="23320"/>
                    </a:lnTo>
                    <a:close/>
                    <a:moveTo>
                      <a:pt x="7288" y="23320"/>
                    </a:moveTo>
                    <a:lnTo>
                      <a:pt x="7288" y="24365"/>
                    </a:lnTo>
                    <a:lnTo>
                      <a:pt x="6243" y="24365"/>
                    </a:lnTo>
                    <a:lnTo>
                      <a:pt x="6243" y="23320"/>
                    </a:lnTo>
                    <a:close/>
                    <a:moveTo>
                      <a:pt x="11138" y="23320"/>
                    </a:moveTo>
                    <a:lnTo>
                      <a:pt x="11138" y="24365"/>
                    </a:lnTo>
                    <a:lnTo>
                      <a:pt x="10093" y="24365"/>
                    </a:lnTo>
                    <a:lnTo>
                      <a:pt x="10093" y="23320"/>
                    </a:lnTo>
                    <a:close/>
                    <a:moveTo>
                      <a:pt x="3411" y="25383"/>
                    </a:moveTo>
                    <a:lnTo>
                      <a:pt x="3411" y="26428"/>
                    </a:lnTo>
                    <a:lnTo>
                      <a:pt x="2366" y="26428"/>
                    </a:lnTo>
                    <a:lnTo>
                      <a:pt x="2366" y="25383"/>
                    </a:lnTo>
                    <a:close/>
                    <a:moveTo>
                      <a:pt x="7288" y="25383"/>
                    </a:moveTo>
                    <a:lnTo>
                      <a:pt x="7288" y="26428"/>
                    </a:lnTo>
                    <a:lnTo>
                      <a:pt x="6243" y="26428"/>
                    </a:lnTo>
                    <a:lnTo>
                      <a:pt x="6243" y="25383"/>
                    </a:lnTo>
                    <a:close/>
                    <a:moveTo>
                      <a:pt x="11138" y="25383"/>
                    </a:moveTo>
                    <a:lnTo>
                      <a:pt x="11138" y="26428"/>
                    </a:lnTo>
                    <a:lnTo>
                      <a:pt x="10093" y="26428"/>
                    </a:lnTo>
                    <a:lnTo>
                      <a:pt x="10093" y="25383"/>
                    </a:lnTo>
                    <a:close/>
                    <a:moveTo>
                      <a:pt x="3411" y="27445"/>
                    </a:moveTo>
                    <a:lnTo>
                      <a:pt x="3411" y="28490"/>
                    </a:lnTo>
                    <a:lnTo>
                      <a:pt x="2366" y="28490"/>
                    </a:lnTo>
                    <a:lnTo>
                      <a:pt x="2366" y="27445"/>
                    </a:lnTo>
                    <a:close/>
                    <a:moveTo>
                      <a:pt x="7288" y="27445"/>
                    </a:moveTo>
                    <a:lnTo>
                      <a:pt x="7288" y="28490"/>
                    </a:lnTo>
                    <a:lnTo>
                      <a:pt x="6243" y="28490"/>
                    </a:lnTo>
                    <a:lnTo>
                      <a:pt x="6243" y="27445"/>
                    </a:lnTo>
                    <a:close/>
                    <a:moveTo>
                      <a:pt x="11138" y="27445"/>
                    </a:moveTo>
                    <a:lnTo>
                      <a:pt x="11138" y="28490"/>
                    </a:lnTo>
                    <a:lnTo>
                      <a:pt x="10093" y="28490"/>
                    </a:lnTo>
                    <a:lnTo>
                      <a:pt x="10093" y="27445"/>
                    </a:lnTo>
                    <a:close/>
                    <a:moveTo>
                      <a:pt x="3411" y="29508"/>
                    </a:moveTo>
                    <a:lnTo>
                      <a:pt x="3411" y="30553"/>
                    </a:lnTo>
                    <a:lnTo>
                      <a:pt x="2366" y="30553"/>
                    </a:lnTo>
                    <a:lnTo>
                      <a:pt x="2366" y="29508"/>
                    </a:lnTo>
                    <a:close/>
                    <a:moveTo>
                      <a:pt x="7288" y="29508"/>
                    </a:moveTo>
                    <a:lnTo>
                      <a:pt x="7288" y="30553"/>
                    </a:lnTo>
                    <a:lnTo>
                      <a:pt x="6243" y="30553"/>
                    </a:lnTo>
                    <a:lnTo>
                      <a:pt x="6243" y="29508"/>
                    </a:lnTo>
                    <a:close/>
                    <a:moveTo>
                      <a:pt x="11138" y="29508"/>
                    </a:moveTo>
                    <a:lnTo>
                      <a:pt x="11138" y="30553"/>
                    </a:lnTo>
                    <a:lnTo>
                      <a:pt x="10093" y="30553"/>
                    </a:lnTo>
                    <a:lnTo>
                      <a:pt x="10093" y="29508"/>
                    </a:lnTo>
                    <a:close/>
                    <a:moveTo>
                      <a:pt x="3411" y="31570"/>
                    </a:moveTo>
                    <a:lnTo>
                      <a:pt x="3411" y="32615"/>
                    </a:lnTo>
                    <a:lnTo>
                      <a:pt x="2366" y="32615"/>
                    </a:lnTo>
                    <a:lnTo>
                      <a:pt x="2366" y="31570"/>
                    </a:lnTo>
                    <a:close/>
                    <a:moveTo>
                      <a:pt x="7288" y="31570"/>
                    </a:moveTo>
                    <a:lnTo>
                      <a:pt x="7288" y="32615"/>
                    </a:lnTo>
                    <a:lnTo>
                      <a:pt x="6243" y="32615"/>
                    </a:lnTo>
                    <a:lnTo>
                      <a:pt x="6243" y="31570"/>
                    </a:lnTo>
                    <a:close/>
                    <a:moveTo>
                      <a:pt x="11138" y="31570"/>
                    </a:moveTo>
                    <a:lnTo>
                      <a:pt x="11138" y="32615"/>
                    </a:lnTo>
                    <a:lnTo>
                      <a:pt x="10093" y="32615"/>
                    </a:lnTo>
                    <a:lnTo>
                      <a:pt x="10093" y="31570"/>
                    </a:lnTo>
                    <a:close/>
                    <a:moveTo>
                      <a:pt x="3411" y="33633"/>
                    </a:moveTo>
                    <a:lnTo>
                      <a:pt x="3411" y="34678"/>
                    </a:lnTo>
                    <a:lnTo>
                      <a:pt x="2366" y="34678"/>
                    </a:lnTo>
                    <a:lnTo>
                      <a:pt x="2366" y="33633"/>
                    </a:lnTo>
                    <a:close/>
                    <a:moveTo>
                      <a:pt x="7288" y="33633"/>
                    </a:moveTo>
                    <a:lnTo>
                      <a:pt x="7288" y="34678"/>
                    </a:lnTo>
                    <a:lnTo>
                      <a:pt x="6243" y="34678"/>
                    </a:lnTo>
                    <a:lnTo>
                      <a:pt x="6243" y="33633"/>
                    </a:lnTo>
                    <a:close/>
                    <a:moveTo>
                      <a:pt x="11138" y="33633"/>
                    </a:moveTo>
                    <a:lnTo>
                      <a:pt x="11138" y="34678"/>
                    </a:lnTo>
                    <a:lnTo>
                      <a:pt x="10093" y="34678"/>
                    </a:lnTo>
                    <a:lnTo>
                      <a:pt x="10093" y="33633"/>
                    </a:lnTo>
                    <a:close/>
                    <a:moveTo>
                      <a:pt x="3411" y="35695"/>
                    </a:moveTo>
                    <a:lnTo>
                      <a:pt x="3411" y="36740"/>
                    </a:lnTo>
                    <a:lnTo>
                      <a:pt x="2366" y="36740"/>
                    </a:lnTo>
                    <a:lnTo>
                      <a:pt x="2366" y="35695"/>
                    </a:lnTo>
                    <a:close/>
                    <a:moveTo>
                      <a:pt x="7288" y="35695"/>
                    </a:moveTo>
                    <a:lnTo>
                      <a:pt x="7288" y="36740"/>
                    </a:lnTo>
                    <a:lnTo>
                      <a:pt x="6243" y="36740"/>
                    </a:lnTo>
                    <a:lnTo>
                      <a:pt x="6243" y="35695"/>
                    </a:lnTo>
                    <a:close/>
                    <a:moveTo>
                      <a:pt x="11138" y="35695"/>
                    </a:moveTo>
                    <a:lnTo>
                      <a:pt x="11138" y="36740"/>
                    </a:lnTo>
                    <a:lnTo>
                      <a:pt x="10093" y="36740"/>
                    </a:lnTo>
                    <a:lnTo>
                      <a:pt x="10093" y="35695"/>
                    </a:lnTo>
                    <a:close/>
                    <a:moveTo>
                      <a:pt x="3411" y="37758"/>
                    </a:moveTo>
                    <a:lnTo>
                      <a:pt x="3411" y="38803"/>
                    </a:lnTo>
                    <a:lnTo>
                      <a:pt x="2366" y="38803"/>
                    </a:lnTo>
                    <a:lnTo>
                      <a:pt x="2366" y="37758"/>
                    </a:lnTo>
                    <a:close/>
                    <a:moveTo>
                      <a:pt x="7288" y="37758"/>
                    </a:moveTo>
                    <a:lnTo>
                      <a:pt x="7288" y="38803"/>
                    </a:lnTo>
                    <a:lnTo>
                      <a:pt x="6243" y="38803"/>
                    </a:lnTo>
                    <a:lnTo>
                      <a:pt x="6243" y="37758"/>
                    </a:lnTo>
                    <a:close/>
                    <a:moveTo>
                      <a:pt x="11138" y="37758"/>
                    </a:moveTo>
                    <a:lnTo>
                      <a:pt x="11138" y="38803"/>
                    </a:lnTo>
                    <a:lnTo>
                      <a:pt x="10093" y="38803"/>
                    </a:lnTo>
                    <a:lnTo>
                      <a:pt x="10093" y="37758"/>
                    </a:lnTo>
                    <a:close/>
                    <a:moveTo>
                      <a:pt x="3411" y="39820"/>
                    </a:moveTo>
                    <a:lnTo>
                      <a:pt x="3411" y="40865"/>
                    </a:lnTo>
                    <a:lnTo>
                      <a:pt x="2366" y="40865"/>
                    </a:lnTo>
                    <a:lnTo>
                      <a:pt x="2366" y="39820"/>
                    </a:lnTo>
                    <a:close/>
                    <a:moveTo>
                      <a:pt x="7288" y="39820"/>
                    </a:moveTo>
                    <a:lnTo>
                      <a:pt x="7288" y="40865"/>
                    </a:lnTo>
                    <a:lnTo>
                      <a:pt x="6243" y="40865"/>
                    </a:lnTo>
                    <a:lnTo>
                      <a:pt x="6243" y="39820"/>
                    </a:lnTo>
                    <a:close/>
                    <a:moveTo>
                      <a:pt x="11138" y="39820"/>
                    </a:moveTo>
                    <a:lnTo>
                      <a:pt x="11138" y="40865"/>
                    </a:lnTo>
                    <a:lnTo>
                      <a:pt x="10093" y="40865"/>
                    </a:lnTo>
                    <a:lnTo>
                      <a:pt x="10093" y="39820"/>
                    </a:lnTo>
                    <a:close/>
                    <a:moveTo>
                      <a:pt x="3411" y="41883"/>
                    </a:moveTo>
                    <a:lnTo>
                      <a:pt x="3411" y="42405"/>
                    </a:lnTo>
                    <a:lnTo>
                      <a:pt x="2366" y="42405"/>
                    </a:lnTo>
                    <a:lnTo>
                      <a:pt x="2366" y="41883"/>
                    </a:lnTo>
                    <a:close/>
                    <a:moveTo>
                      <a:pt x="7288" y="41883"/>
                    </a:moveTo>
                    <a:lnTo>
                      <a:pt x="7288" y="42405"/>
                    </a:lnTo>
                    <a:lnTo>
                      <a:pt x="6243" y="42405"/>
                    </a:lnTo>
                    <a:lnTo>
                      <a:pt x="6243" y="41883"/>
                    </a:lnTo>
                    <a:close/>
                    <a:moveTo>
                      <a:pt x="11138" y="41883"/>
                    </a:moveTo>
                    <a:lnTo>
                      <a:pt x="11138" y="42405"/>
                    </a:lnTo>
                    <a:lnTo>
                      <a:pt x="10093" y="42405"/>
                    </a:lnTo>
                    <a:lnTo>
                      <a:pt x="10093" y="41883"/>
                    </a:lnTo>
                    <a:close/>
                    <a:moveTo>
                      <a:pt x="6381" y="0"/>
                    </a:moveTo>
                    <a:lnTo>
                      <a:pt x="2943" y="4455"/>
                    </a:lnTo>
                    <a:lnTo>
                      <a:pt x="2943" y="6958"/>
                    </a:lnTo>
                    <a:lnTo>
                      <a:pt x="1431" y="6958"/>
                    </a:lnTo>
                    <a:lnTo>
                      <a:pt x="1431" y="11330"/>
                    </a:lnTo>
                    <a:lnTo>
                      <a:pt x="1" y="11330"/>
                    </a:lnTo>
                    <a:lnTo>
                      <a:pt x="1" y="45485"/>
                    </a:lnTo>
                    <a:lnTo>
                      <a:pt x="12761" y="45485"/>
                    </a:lnTo>
                    <a:lnTo>
                      <a:pt x="12761" y="11330"/>
                    </a:lnTo>
                    <a:lnTo>
                      <a:pt x="11331" y="11330"/>
                    </a:lnTo>
                    <a:lnTo>
                      <a:pt x="11331" y="6958"/>
                    </a:lnTo>
                    <a:lnTo>
                      <a:pt x="9818" y="6958"/>
                    </a:lnTo>
                    <a:lnTo>
                      <a:pt x="9818" y="4455"/>
                    </a:lnTo>
                    <a:lnTo>
                      <a:pt x="6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7"/>
              <p:cNvSpPr/>
              <p:nvPr/>
            </p:nvSpPr>
            <p:spPr>
              <a:xfrm>
                <a:off x="1625150" y="2587369"/>
                <a:ext cx="650747" cy="2016549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39546" extrusionOk="0">
                    <a:moveTo>
                      <a:pt x="3246" y="6711"/>
                    </a:moveTo>
                    <a:lnTo>
                      <a:pt x="3246" y="7233"/>
                    </a:lnTo>
                    <a:lnTo>
                      <a:pt x="2201" y="7233"/>
                    </a:lnTo>
                    <a:lnTo>
                      <a:pt x="2201" y="6711"/>
                    </a:lnTo>
                    <a:close/>
                    <a:moveTo>
                      <a:pt x="7096" y="6711"/>
                    </a:moveTo>
                    <a:lnTo>
                      <a:pt x="7096" y="7233"/>
                    </a:lnTo>
                    <a:lnTo>
                      <a:pt x="6051" y="7233"/>
                    </a:lnTo>
                    <a:lnTo>
                      <a:pt x="6051" y="6711"/>
                    </a:lnTo>
                    <a:close/>
                    <a:moveTo>
                      <a:pt x="10973" y="6711"/>
                    </a:moveTo>
                    <a:lnTo>
                      <a:pt x="10973" y="7233"/>
                    </a:lnTo>
                    <a:lnTo>
                      <a:pt x="9901" y="7233"/>
                    </a:lnTo>
                    <a:lnTo>
                      <a:pt x="9901" y="6711"/>
                    </a:lnTo>
                    <a:close/>
                    <a:moveTo>
                      <a:pt x="3246" y="8278"/>
                    </a:moveTo>
                    <a:lnTo>
                      <a:pt x="3246" y="9296"/>
                    </a:lnTo>
                    <a:lnTo>
                      <a:pt x="2201" y="9296"/>
                    </a:lnTo>
                    <a:lnTo>
                      <a:pt x="2201" y="8278"/>
                    </a:lnTo>
                    <a:close/>
                    <a:moveTo>
                      <a:pt x="7096" y="8278"/>
                    </a:moveTo>
                    <a:lnTo>
                      <a:pt x="7096" y="9296"/>
                    </a:lnTo>
                    <a:lnTo>
                      <a:pt x="6051" y="9296"/>
                    </a:lnTo>
                    <a:lnTo>
                      <a:pt x="6051" y="8278"/>
                    </a:lnTo>
                    <a:close/>
                    <a:moveTo>
                      <a:pt x="10973" y="8278"/>
                    </a:moveTo>
                    <a:lnTo>
                      <a:pt x="10973" y="9296"/>
                    </a:lnTo>
                    <a:lnTo>
                      <a:pt x="9901" y="9296"/>
                    </a:lnTo>
                    <a:lnTo>
                      <a:pt x="9901" y="8278"/>
                    </a:lnTo>
                    <a:close/>
                    <a:moveTo>
                      <a:pt x="3246" y="10341"/>
                    </a:moveTo>
                    <a:lnTo>
                      <a:pt x="3246" y="11358"/>
                    </a:lnTo>
                    <a:lnTo>
                      <a:pt x="2201" y="11358"/>
                    </a:lnTo>
                    <a:lnTo>
                      <a:pt x="2201" y="10341"/>
                    </a:lnTo>
                    <a:close/>
                    <a:moveTo>
                      <a:pt x="7096" y="10341"/>
                    </a:moveTo>
                    <a:lnTo>
                      <a:pt x="7096" y="11358"/>
                    </a:lnTo>
                    <a:lnTo>
                      <a:pt x="6051" y="11358"/>
                    </a:lnTo>
                    <a:lnTo>
                      <a:pt x="6051" y="10341"/>
                    </a:lnTo>
                    <a:close/>
                    <a:moveTo>
                      <a:pt x="10973" y="10341"/>
                    </a:moveTo>
                    <a:lnTo>
                      <a:pt x="10973" y="11358"/>
                    </a:lnTo>
                    <a:lnTo>
                      <a:pt x="9901" y="11358"/>
                    </a:lnTo>
                    <a:lnTo>
                      <a:pt x="9901" y="10341"/>
                    </a:lnTo>
                    <a:close/>
                    <a:moveTo>
                      <a:pt x="3246" y="12403"/>
                    </a:moveTo>
                    <a:lnTo>
                      <a:pt x="3246" y="13421"/>
                    </a:lnTo>
                    <a:lnTo>
                      <a:pt x="2201" y="13421"/>
                    </a:lnTo>
                    <a:lnTo>
                      <a:pt x="2201" y="12403"/>
                    </a:lnTo>
                    <a:close/>
                    <a:moveTo>
                      <a:pt x="7096" y="12403"/>
                    </a:moveTo>
                    <a:lnTo>
                      <a:pt x="7096" y="13421"/>
                    </a:lnTo>
                    <a:lnTo>
                      <a:pt x="6051" y="13421"/>
                    </a:lnTo>
                    <a:lnTo>
                      <a:pt x="6051" y="12403"/>
                    </a:lnTo>
                    <a:close/>
                    <a:moveTo>
                      <a:pt x="10973" y="12403"/>
                    </a:moveTo>
                    <a:lnTo>
                      <a:pt x="10973" y="13421"/>
                    </a:lnTo>
                    <a:lnTo>
                      <a:pt x="9901" y="13421"/>
                    </a:lnTo>
                    <a:lnTo>
                      <a:pt x="9901" y="12403"/>
                    </a:lnTo>
                    <a:close/>
                    <a:moveTo>
                      <a:pt x="3246" y="14466"/>
                    </a:moveTo>
                    <a:lnTo>
                      <a:pt x="3246" y="15483"/>
                    </a:lnTo>
                    <a:lnTo>
                      <a:pt x="2201" y="15483"/>
                    </a:lnTo>
                    <a:lnTo>
                      <a:pt x="2201" y="14466"/>
                    </a:lnTo>
                    <a:close/>
                    <a:moveTo>
                      <a:pt x="7096" y="14466"/>
                    </a:moveTo>
                    <a:lnTo>
                      <a:pt x="7096" y="15483"/>
                    </a:lnTo>
                    <a:lnTo>
                      <a:pt x="6051" y="15483"/>
                    </a:lnTo>
                    <a:lnTo>
                      <a:pt x="6051" y="14466"/>
                    </a:lnTo>
                    <a:close/>
                    <a:moveTo>
                      <a:pt x="10973" y="14466"/>
                    </a:moveTo>
                    <a:lnTo>
                      <a:pt x="10973" y="15483"/>
                    </a:lnTo>
                    <a:lnTo>
                      <a:pt x="9901" y="15483"/>
                    </a:lnTo>
                    <a:lnTo>
                      <a:pt x="9901" y="14466"/>
                    </a:lnTo>
                    <a:close/>
                    <a:moveTo>
                      <a:pt x="3246" y="16528"/>
                    </a:moveTo>
                    <a:lnTo>
                      <a:pt x="3246" y="17546"/>
                    </a:lnTo>
                    <a:lnTo>
                      <a:pt x="2201" y="17546"/>
                    </a:lnTo>
                    <a:lnTo>
                      <a:pt x="2201" y="16528"/>
                    </a:lnTo>
                    <a:close/>
                    <a:moveTo>
                      <a:pt x="7096" y="16528"/>
                    </a:moveTo>
                    <a:lnTo>
                      <a:pt x="7096" y="17546"/>
                    </a:lnTo>
                    <a:lnTo>
                      <a:pt x="6051" y="17546"/>
                    </a:lnTo>
                    <a:lnTo>
                      <a:pt x="6051" y="16528"/>
                    </a:lnTo>
                    <a:close/>
                    <a:moveTo>
                      <a:pt x="10973" y="16528"/>
                    </a:moveTo>
                    <a:lnTo>
                      <a:pt x="10973" y="17546"/>
                    </a:lnTo>
                    <a:lnTo>
                      <a:pt x="9901" y="17546"/>
                    </a:lnTo>
                    <a:lnTo>
                      <a:pt x="9901" y="16528"/>
                    </a:lnTo>
                    <a:close/>
                    <a:moveTo>
                      <a:pt x="3246" y="18591"/>
                    </a:moveTo>
                    <a:lnTo>
                      <a:pt x="3246" y="19608"/>
                    </a:lnTo>
                    <a:lnTo>
                      <a:pt x="2201" y="19608"/>
                    </a:lnTo>
                    <a:lnTo>
                      <a:pt x="2201" y="18591"/>
                    </a:lnTo>
                    <a:close/>
                    <a:moveTo>
                      <a:pt x="7096" y="18591"/>
                    </a:moveTo>
                    <a:lnTo>
                      <a:pt x="7096" y="19608"/>
                    </a:lnTo>
                    <a:lnTo>
                      <a:pt x="6051" y="19608"/>
                    </a:lnTo>
                    <a:lnTo>
                      <a:pt x="6051" y="18591"/>
                    </a:lnTo>
                    <a:close/>
                    <a:moveTo>
                      <a:pt x="10973" y="18591"/>
                    </a:moveTo>
                    <a:lnTo>
                      <a:pt x="10973" y="19608"/>
                    </a:lnTo>
                    <a:lnTo>
                      <a:pt x="9901" y="19608"/>
                    </a:lnTo>
                    <a:lnTo>
                      <a:pt x="9901" y="18591"/>
                    </a:lnTo>
                    <a:close/>
                    <a:moveTo>
                      <a:pt x="3246" y="20653"/>
                    </a:moveTo>
                    <a:lnTo>
                      <a:pt x="3246" y="21671"/>
                    </a:lnTo>
                    <a:lnTo>
                      <a:pt x="2201" y="21671"/>
                    </a:lnTo>
                    <a:lnTo>
                      <a:pt x="2201" y="20653"/>
                    </a:lnTo>
                    <a:close/>
                    <a:moveTo>
                      <a:pt x="7096" y="20653"/>
                    </a:moveTo>
                    <a:lnTo>
                      <a:pt x="7096" y="21671"/>
                    </a:lnTo>
                    <a:lnTo>
                      <a:pt x="6051" y="21671"/>
                    </a:lnTo>
                    <a:lnTo>
                      <a:pt x="6051" y="20653"/>
                    </a:lnTo>
                    <a:close/>
                    <a:moveTo>
                      <a:pt x="10973" y="20653"/>
                    </a:moveTo>
                    <a:lnTo>
                      <a:pt x="10973" y="21671"/>
                    </a:lnTo>
                    <a:lnTo>
                      <a:pt x="9901" y="21671"/>
                    </a:lnTo>
                    <a:lnTo>
                      <a:pt x="9901" y="20653"/>
                    </a:lnTo>
                    <a:close/>
                    <a:moveTo>
                      <a:pt x="3246" y="22716"/>
                    </a:moveTo>
                    <a:lnTo>
                      <a:pt x="3246" y="23733"/>
                    </a:lnTo>
                    <a:lnTo>
                      <a:pt x="2201" y="23733"/>
                    </a:lnTo>
                    <a:lnTo>
                      <a:pt x="2201" y="22716"/>
                    </a:lnTo>
                    <a:close/>
                    <a:moveTo>
                      <a:pt x="7096" y="22716"/>
                    </a:moveTo>
                    <a:lnTo>
                      <a:pt x="7096" y="23733"/>
                    </a:lnTo>
                    <a:lnTo>
                      <a:pt x="6051" y="23733"/>
                    </a:lnTo>
                    <a:lnTo>
                      <a:pt x="6051" y="22716"/>
                    </a:lnTo>
                    <a:close/>
                    <a:moveTo>
                      <a:pt x="10973" y="22716"/>
                    </a:moveTo>
                    <a:lnTo>
                      <a:pt x="10973" y="23733"/>
                    </a:lnTo>
                    <a:lnTo>
                      <a:pt x="9901" y="23733"/>
                    </a:lnTo>
                    <a:lnTo>
                      <a:pt x="9901" y="22716"/>
                    </a:lnTo>
                    <a:close/>
                    <a:moveTo>
                      <a:pt x="3246" y="24778"/>
                    </a:moveTo>
                    <a:lnTo>
                      <a:pt x="3246" y="25796"/>
                    </a:lnTo>
                    <a:lnTo>
                      <a:pt x="2201" y="25796"/>
                    </a:lnTo>
                    <a:lnTo>
                      <a:pt x="2201" y="24778"/>
                    </a:lnTo>
                    <a:close/>
                    <a:moveTo>
                      <a:pt x="7096" y="24778"/>
                    </a:moveTo>
                    <a:lnTo>
                      <a:pt x="7096" y="25796"/>
                    </a:lnTo>
                    <a:lnTo>
                      <a:pt x="6051" y="25796"/>
                    </a:lnTo>
                    <a:lnTo>
                      <a:pt x="6051" y="24778"/>
                    </a:lnTo>
                    <a:close/>
                    <a:moveTo>
                      <a:pt x="10973" y="24778"/>
                    </a:moveTo>
                    <a:lnTo>
                      <a:pt x="10973" y="25796"/>
                    </a:lnTo>
                    <a:lnTo>
                      <a:pt x="9901" y="25796"/>
                    </a:lnTo>
                    <a:lnTo>
                      <a:pt x="9901" y="24778"/>
                    </a:lnTo>
                    <a:close/>
                    <a:moveTo>
                      <a:pt x="3246" y="26841"/>
                    </a:moveTo>
                    <a:lnTo>
                      <a:pt x="3246" y="27858"/>
                    </a:lnTo>
                    <a:lnTo>
                      <a:pt x="2201" y="27858"/>
                    </a:lnTo>
                    <a:lnTo>
                      <a:pt x="2201" y="26841"/>
                    </a:lnTo>
                    <a:close/>
                    <a:moveTo>
                      <a:pt x="7096" y="26841"/>
                    </a:moveTo>
                    <a:lnTo>
                      <a:pt x="7096" y="27858"/>
                    </a:lnTo>
                    <a:lnTo>
                      <a:pt x="6051" y="27858"/>
                    </a:lnTo>
                    <a:lnTo>
                      <a:pt x="6051" y="26841"/>
                    </a:lnTo>
                    <a:close/>
                    <a:moveTo>
                      <a:pt x="10973" y="26841"/>
                    </a:moveTo>
                    <a:lnTo>
                      <a:pt x="10973" y="27858"/>
                    </a:lnTo>
                    <a:lnTo>
                      <a:pt x="9901" y="27858"/>
                    </a:lnTo>
                    <a:lnTo>
                      <a:pt x="9901" y="26841"/>
                    </a:lnTo>
                    <a:close/>
                    <a:moveTo>
                      <a:pt x="3246" y="28903"/>
                    </a:moveTo>
                    <a:lnTo>
                      <a:pt x="3246" y="29921"/>
                    </a:lnTo>
                    <a:lnTo>
                      <a:pt x="2201" y="29921"/>
                    </a:lnTo>
                    <a:lnTo>
                      <a:pt x="2201" y="28903"/>
                    </a:lnTo>
                    <a:close/>
                    <a:moveTo>
                      <a:pt x="7096" y="28903"/>
                    </a:moveTo>
                    <a:lnTo>
                      <a:pt x="7096" y="29921"/>
                    </a:lnTo>
                    <a:lnTo>
                      <a:pt x="6051" y="29921"/>
                    </a:lnTo>
                    <a:lnTo>
                      <a:pt x="6051" y="28903"/>
                    </a:lnTo>
                    <a:close/>
                    <a:moveTo>
                      <a:pt x="10973" y="28903"/>
                    </a:moveTo>
                    <a:lnTo>
                      <a:pt x="10973" y="29921"/>
                    </a:lnTo>
                    <a:lnTo>
                      <a:pt x="9901" y="29921"/>
                    </a:lnTo>
                    <a:lnTo>
                      <a:pt x="9901" y="28903"/>
                    </a:lnTo>
                    <a:close/>
                    <a:moveTo>
                      <a:pt x="3246" y="30966"/>
                    </a:moveTo>
                    <a:lnTo>
                      <a:pt x="3246" y="31983"/>
                    </a:lnTo>
                    <a:lnTo>
                      <a:pt x="2201" y="31983"/>
                    </a:lnTo>
                    <a:lnTo>
                      <a:pt x="2201" y="30966"/>
                    </a:lnTo>
                    <a:close/>
                    <a:moveTo>
                      <a:pt x="7096" y="30966"/>
                    </a:moveTo>
                    <a:lnTo>
                      <a:pt x="7096" y="31983"/>
                    </a:lnTo>
                    <a:lnTo>
                      <a:pt x="6051" y="31983"/>
                    </a:lnTo>
                    <a:lnTo>
                      <a:pt x="6051" y="30966"/>
                    </a:lnTo>
                    <a:close/>
                    <a:moveTo>
                      <a:pt x="10973" y="30966"/>
                    </a:moveTo>
                    <a:lnTo>
                      <a:pt x="10973" y="31983"/>
                    </a:lnTo>
                    <a:lnTo>
                      <a:pt x="9901" y="31983"/>
                    </a:lnTo>
                    <a:lnTo>
                      <a:pt x="9901" y="30966"/>
                    </a:lnTo>
                    <a:close/>
                    <a:moveTo>
                      <a:pt x="3246" y="33028"/>
                    </a:moveTo>
                    <a:lnTo>
                      <a:pt x="3246" y="34046"/>
                    </a:lnTo>
                    <a:lnTo>
                      <a:pt x="2201" y="34046"/>
                    </a:lnTo>
                    <a:lnTo>
                      <a:pt x="2201" y="33028"/>
                    </a:lnTo>
                    <a:close/>
                    <a:moveTo>
                      <a:pt x="7096" y="33028"/>
                    </a:moveTo>
                    <a:lnTo>
                      <a:pt x="7096" y="34046"/>
                    </a:lnTo>
                    <a:lnTo>
                      <a:pt x="6051" y="34046"/>
                    </a:lnTo>
                    <a:lnTo>
                      <a:pt x="6051" y="33028"/>
                    </a:lnTo>
                    <a:close/>
                    <a:moveTo>
                      <a:pt x="10973" y="33028"/>
                    </a:moveTo>
                    <a:lnTo>
                      <a:pt x="10973" y="34046"/>
                    </a:lnTo>
                    <a:lnTo>
                      <a:pt x="9901" y="34046"/>
                    </a:lnTo>
                    <a:lnTo>
                      <a:pt x="9901" y="33028"/>
                    </a:lnTo>
                    <a:close/>
                    <a:moveTo>
                      <a:pt x="3246" y="35091"/>
                    </a:moveTo>
                    <a:lnTo>
                      <a:pt x="3246" y="35613"/>
                    </a:lnTo>
                    <a:lnTo>
                      <a:pt x="2201" y="35613"/>
                    </a:lnTo>
                    <a:lnTo>
                      <a:pt x="2201" y="35091"/>
                    </a:lnTo>
                    <a:close/>
                    <a:moveTo>
                      <a:pt x="7096" y="35091"/>
                    </a:moveTo>
                    <a:lnTo>
                      <a:pt x="7096" y="35613"/>
                    </a:lnTo>
                    <a:lnTo>
                      <a:pt x="6051" y="35613"/>
                    </a:lnTo>
                    <a:lnTo>
                      <a:pt x="6051" y="35091"/>
                    </a:lnTo>
                    <a:close/>
                    <a:moveTo>
                      <a:pt x="10973" y="35091"/>
                    </a:moveTo>
                    <a:lnTo>
                      <a:pt x="10973" y="35613"/>
                    </a:lnTo>
                    <a:lnTo>
                      <a:pt x="9901" y="35613"/>
                    </a:lnTo>
                    <a:lnTo>
                      <a:pt x="9901" y="35091"/>
                    </a:lnTo>
                    <a:close/>
                    <a:moveTo>
                      <a:pt x="6381" y="1"/>
                    </a:moveTo>
                    <a:lnTo>
                      <a:pt x="1" y="5226"/>
                    </a:lnTo>
                    <a:lnTo>
                      <a:pt x="1" y="39546"/>
                    </a:lnTo>
                    <a:lnTo>
                      <a:pt x="12761" y="39546"/>
                    </a:lnTo>
                    <a:lnTo>
                      <a:pt x="12761" y="5226"/>
                    </a:lnTo>
                    <a:lnTo>
                      <a:pt x="6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47"/>
              <p:cNvSpPr/>
              <p:nvPr/>
            </p:nvSpPr>
            <p:spPr>
              <a:xfrm>
                <a:off x="1017970" y="3465207"/>
                <a:ext cx="610053" cy="1138714"/>
              </a:xfrm>
              <a:custGeom>
                <a:avLst/>
                <a:gdLst/>
                <a:ahLst/>
                <a:cxnLst/>
                <a:rect l="l" t="t" r="r" b="b"/>
                <a:pathLst>
                  <a:path w="11963" h="22331" extrusionOk="0">
                    <a:moveTo>
                      <a:pt x="4593" y="1458"/>
                    </a:moveTo>
                    <a:lnTo>
                      <a:pt x="4593" y="2008"/>
                    </a:lnTo>
                    <a:lnTo>
                      <a:pt x="3548" y="2008"/>
                    </a:lnTo>
                    <a:lnTo>
                      <a:pt x="3548" y="1458"/>
                    </a:lnTo>
                    <a:close/>
                    <a:moveTo>
                      <a:pt x="7398" y="1458"/>
                    </a:moveTo>
                    <a:lnTo>
                      <a:pt x="7398" y="2008"/>
                    </a:lnTo>
                    <a:lnTo>
                      <a:pt x="6353" y="2008"/>
                    </a:lnTo>
                    <a:lnTo>
                      <a:pt x="6353" y="1458"/>
                    </a:lnTo>
                    <a:close/>
                    <a:moveTo>
                      <a:pt x="10230" y="1458"/>
                    </a:moveTo>
                    <a:lnTo>
                      <a:pt x="10230" y="2008"/>
                    </a:lnTo>
                    <a:lnTo>
                      <a:pt x="9158" y="2008"/>
                    </a:lnTo>
                    <a:lnTo>
                      <a:pt x="9158" y="1458"/>
                    </a:lnTo>
                    <a:close/>
                    <a:moveTo>
                      <a:pt x="4593" y="2998"/>
                    </a:moveTo>
                    <a:lnTo>
                      <a:pt x="4593" y="4016"/>
                    </a:lnTo>
                    <a:lnTo>
                      <a:pt x="3548" y="4016"/>
                    </a:lnTo>
                    <a:lnTo>
                      <a:pt x="3548" y="2998"/>
                    </a:lnTo>
                    <a:close/>
                    <a:moveTo>
                      <a:pt x="7398" y="2998"/>
                    </a:moveTo>
                    <a:lnTo>
                      <a:pt x="7398" y="4016"/>
                    </a:lnTo>
                    <a:lnTo>
                      <a:pt x="6353" y="4016"/>
                    </a:lnTo>
                    <a:lnTo>
                      <a:pt x="6353" y="2998"/>
                    </a:lnTo>
                    <a:close/>
                    <a:moveTo>
                      <a:pt x="10230" y="2998"/>
                    </a:moveTo>
                    <a:lnTo>
                      <a:pt x="10230" y="4016"/>
                    </a:lnTo>
                    <a:lnTo>
                      <a:pt x="9158" y="4016"/>
                    </a:lnTo>
                    <a:lnTo>
                      <a:pt x="9158" y="2998"/>
                    </a:lnTo>
                    <a:close/>
                    <a:moveTo>
                      <a:pt x="4593" y="5033"/>
                    </a:moveTo>
                    <a:lnTo>
                      <a:pt x="4593" y="6051"/>
                    </a:lnTo>
                    <a:lnTo>
                      <a:pt x="3548" y="6051"/>
                    </a:lnTo>
                    <a:lnTo>
                      <a:pt x="3548" y="5033"/>
                    </a:lnTo>
                    <a:close/>
                    <a:moveTo>
                      <a:pt x="7398" y="5033"/>
                    </a:moveTo>
                    <a:lnTo>
                      <a:pt x="7398" y="6051"/>
                    </a:lnTo>
                    <a:lnTo>
                      <a:pt x="6353" y="6051"/>
                    </a:lnTo>
                    <a:lnTo>
                      <a:pt x="6353" y="5033"/>
                    </a:lnTo>
                    <a:close/>
                    <a:moveTo>
                      <a:pt x="10230" y="5033"/>
                    </a:moveTo>
                    <a:lnTo>
                      <a:pt x="10230" y="6051"/>
                    </a:lnTo>
                    <a:lnTo>
                      <a:pt x="9158" y="6051"/>
                    </a:lnTo>
                    <a:lnTo>
                      <a:pt x="9158" y="5033"/>
                    </a:lnTo>
                    <a:close/>
                    <a:moveTo>
                      <a:pt x="4593" y="7068"/>
                    </a:moveTo>
                    <a:lnTo>
                      <a:pt x="4593" y="8058"/>
                    </a:lnTo>
                    <a:lnTo>
                      <a:pt x="3548" y="8058"/>
                    </a:lnTo>
                    <a:lnTo>
                      <a:pt x="3548" y="7068"/>
                    </a:lnTo>
                    <a:close/>
                    <a:moveTo>
                      <a:pt x="7398" y="7068"/>
                    </a:moveTo>
                    <a:lnTo>
                      <a:pt x="7398" y="8058"/>
                    </a:lnTo>
                    <a:lnTo>
                      <a:pt x="6353" y="8058"/>
                    </a:lnTo>
                    <a:lnTo>
                      <a:pt x="6353" y="7068"/>
                    </a:lnTo>
                    <a:close/>
                    <a:moveTo>
                      <a:pt x="10230" y="7068"/>
                    </a:moveTo>
                    <a:lnTo>
                      <a:pt x="10230" y="8058"/>
                    </a:lnTo>
                    <a:lnTo>
                      <a:pt x="9158" y="8058"/>
                    </a:lnTo>
                    <a:lnTo>
                      <a:pt x="9158" y="7068"/>
                    </a:lnTo>
                    <a:close/>
                    <a:moveTo>
                      <a:pt x="4593" y="9076"/>
                    </a:moveTo>
                    <a:lnTo>
                      <a:pt x="4593" y="10093"/>
                    </a:lnTo>
                    <a:lnTo>
                      <a:pt x="3548" y="10093"/>
                    </a:lnTo>
                    <a:lnTo>
                      <a:pt x="3548" y="9076"/>
                    </a:lnTo>
                    <a:close/>
                    <a:moveTo>
                      <a:pt x="7398" y="9076"/>
                    </a:moveTo>
                    <a:lnTo>
                      <a:pt x="7398" y="10093"/>
                    </a:lnTo>
                    <a:lnTo>
                      <a:pt x="6353" y="10093"/>
                    </a:lnTo>
                    <a:lnTo>
                      <a:pt x="6353" y="9076"/>
                    </a:lnTo>
                    <a:close/>
                    <a:moveTo>
                      <a:pt x="10230" y="9076"/>
                    </a:moveTo>
                    <a:lnTo>
                      <a:pt x="10230" y="10093"/>
                    </a:lnTo>
                    <a:lnTo>
                      <a:pt x="9158" y="10093"/>
                    </a:lnTo>
                    <a:lnTo>
                      <a:pt x="9158" y="9076"/>
                    </a:lnTo>
                    <a:close/>
                    <a:moveTo>
                      <a:pt x="4593" y="11111"/>
                    </a:moveTo>
                    <a:lnTo>
                      <a:pt x="4593" y="12128"/>
                    </a:lnTo>
                    <a:lnTo>
                      <a:pt x="3548" y="12128"/>
                    </a:lnTo>
                    <a:lnTo>
                      <a:pt x="3548" y="11111"/>
                    </a:lnTo>
                    <a:close/>
                    <a:moveTo>
                      <a:pt x="7398" y="11111"/>
                    </a:moveTo>
                    <a:lnTo>
                      <a:pt x="7398" y="12128"/>
                    </a:lnTo>
                    <a:lnTo>
                      <a:pt x="6353" y="12128"/>
                    </a:lnTo>
                    <a:lnTo>
                      <a:pt x="6353" y="11111"/>
                    </a:lnTo>
                    <a:close/>
                    <a:moveTo>
                      <a:pt x="10230" y="11111"/>
                    </a:moveTo>
                    <a:lnTo>
                      <a:pt x="10230" y="12128"/>
                    </a:lnTo>
                    <a:lnTo>
                      <a:pt x="9158" y="12128"/>
                    </a:lnTo>
                    <a:lnTo>
                      <a:pt x="9158" y="11111"/>
                    </a:lnTo>
                    <a:close/>
                    <a:moveTo>
                      <a:pt x="4593" y="13118"/>
                    </a:moveTo>
                    <a:lnTo>
                      <a:pt x="4593" y="14136"/>
                    </a:lnTo>
                    <a:lnTo>
                      <a:pt x="3548" y="14136"/>
                    </a:lnTo>
                    <a:lnTo>
                      <a:pt x="3548" y="13118"/>
                    </a:lnTo>
                    <a:close/>
                    <a:moveTo>
                      <a:pt x="7398" y="13118"/>
                    </a:moveTo>
                    <a:lnTo>
                      <a:pt x="7398" y="14136"/>
                    </a:lnTo>
                    <a:lnTo>
                      <a:pt x="6353" y="14136"/>
                    </a:lnTo>
                    <a:lnTo>
                      <a:pt x="6353" y="13118"/>
                    </a:lnTo>
                    <a:close/>
                    <a:moveTo>
                      <a:pt x="10230" y="13118"/>
                    </a:moveTo>
                    <a:lnTo>
                      <a:pt x="10230" y="14136"/>
                    </a:lnTo>
                    <a:lnTo>
                      <a:pt x="9158" y="14136"/>
                    </a:lnTo>
                    <a:lnTo>
                      <a:pt x="9158" y="13118"/>
                    </a:lnTo>
                    <a:close/>
                    <a:moveTo>
                      <a:pt x="4593" y="15153"/>
                    </a:moveTo>
                    <a:lnTo>
                      <a:pt x="4593" y="16171"/>
                    </a:lnTo>
                    <a:lnTo>
                      <a:pt x="3548" y="16171"/>
                    </a:lnTo>
                    <a:lnTo>
                      <a:pt x="3548" y="15153"/>
                    </a:lnTo>
                    <a:close/>
                    <a:moveTo>
                      <a:pt x="7398" y="15153"/>
                    </a:moveTo>
                    <a:lnTo>
                      <a:pt x="7398" y="16171"/>
                    </a:lnTo>
                    <a:lnTo>
                      <a:pt x="6353" y="16171"/>
                    </a:lnTo>
                    <a:lnTo>
                      <a:pt x="6353" y="15153"/>
                    </a:lnTo>
                    <a:close/>
                    <a:moveTo>
                      <a:pt x="10230" y="15153"/>
                    </a:moveTo>
                    <a:lnTo>
                      <a:pt x="10230" y="16171"/>
                    </a:lnTo>
                    <a:lnTo>
                      <a:pt x="9158" y="16171"/>
                    </a:lnTo>
                    <a:lnTo>
                      <a:pt x="9158" y="15153"/>
                    </a:lnTo>
                    <a:close/>
                    <a:moveTo>
                      <a:pt x="4593" y="17188"/>
                    </a:moveTo>
                    <a:lnTo>
                      <a:pt x="4593" y="18178"/>
                    </a:lnTo>
                    <a:lnTo>
                      <a:pt x="3548" y="18178"/>
                    </a:lnTo>
                    <a:lnTo>
                      <a:pt x="3548" y="17188"/>
                    </a:lnTo>
                    <a:close/>
                    <a:moveTo>
                      <a:pt x="7398" y="17188"/>
                    </a:moveTo>
                    <a:lnTo>
                      <a:pt x="7398" y="18178"/>
                    </a:lnTo>
                    <a:lnTo>
                      <a:pt x="6353" y="18178"/>
                    </a:lnTo>
                    <a:lnTo>
                      <a:pt x="6353" y="17188"/>
                    </a:lnTo>
                    <a:close/>
                    <a:moveTo>
                      <a:pt x="10230" y="17188"/>
                    </a:moveTo>
                    <a:lnTo>
                      <a:pt x="10230" y="18178"/>
                    </a:lnTo>
                    <a:lnTo>
                      <a:pt x="9158" y="18178"/>
                    </a:lnTo>
                    <a:lnTo>
                      <a:pt x="9158" y="17188"/>
                    </a:lnTo>
                    <a:close/>
                    <a:moveTo>
                      <a:pt x="4593" y="19196"/>
                    </a:moveTo>
                    <a:lnTo>
                      <a:pt x="4593" y="19718"/>
                    </a:lnTo>
                    <a:lnTo>
                      <a:pt x="3548" y="19718"/>
                    </a:lnTo>
                    <a:lnTo>
                      <a:pt x="3548" y="19196"/>
                    </a:lnTo>
                    <a:close/>
                    <a:moveTo>
                      <a:pt x="7398" y="19196"/>
                    </a:moveTo>
                    <a:lnTo>
                      <a:pt x="7398" y="19718"/>
                    </a:lnTo>
                    <a:lnTo>
                      <a:pt x="6353" y="19718"/>
                    </a:lnTo>
                    <a:lnTo>
                      <a:pt x="6353" y="19196"/>
                    </a:lnTo>
                    <a:close/>
                    <a:moveTo>
                      <a:pt x="10230" y="19196"/>
                    </a:moveTo>
                    <a:lnTo>
                      <a:pt x="10230" y="19718"/>
                    </a:lnTo>
                    <a:lnTo>
                      <a:pt x="9158" y="19718"/>
                    </a:lnTo>
                    <a:lnTo>
                      <a:pt x="9158" y="19196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1963" y="22331"/>
                    </a:lnTo>
                    <a:lnTo>
                      <a:pt x="11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47"/>
              <p:cNvSpPr/>
              <p:nvPr/>
            </p:nvSpPr>
            <p:spPr>
              <a:xfrm>
                <a:off x="2270605" y="3465207"/>
                <a:ext cx="610053" cy="1138714"/>
              </a:xfrm>
              <a:custGeom>
                <a:avLst/>
                <a:gdLst/>
                <a:ahLst/>
                <a:cxnLst/>
                <a:rect l="l" t="t" r="r" b="b"/>
                <a:pathLst>
                  <a:path w="11963" h="22331" extrusionOk="0">
                    <a:moveTo>
                      <a:pt x="4593" y="1458"/>
                    </a:moveTo>
                    <a:lnTo>
                      <a:pt x="4593" y="2008"/>
                    </a:lnTo>
                    <a:lnTo>
                      <a:pt x="3548" y="2008"/>
                    </a:lnTo>
                    <a:lnTo>
                      <a:pt x="3548" y="1458"/>
                    </a:lnTo>
                    <a:close/>
                    <a:moveTo>
                      <a:pt x="7398" y="1458"/>
                    </a:moveTo>
                    <a:lnTo>
                      <a:pt x="7398" y="2008"/>
                    </a:lnTo>
                    <a:lnTo>
                      <a:pt x="6353" y="2008"/>
                    </a:lnTo>
                    <a:lnTo>
                      <a:pt x="6353" y="1458"/>
                    </a:lnTo>
                    <a:close/>
                    <a:moveTo>
                      <a:pt x="10230" y="1458"/>
                    </a:moveTo>
                    <a:lnTo>
                      <a:pt x="10230" y="2008"/>
                    </a:lnTo>
                    <a:lnTo>
                      <a:pt x="9158" y="2008"/>
                    </a:lnTo>
                    <a:lnTo>
                      <a:pt x="9158" y="1458"/>
                    </a:lnTo>
                    <a:close/>
                    <a:moveTo>
                      <a:pt x="4593" y="2998"/>
                    </a:moveTo>
                    <a:lnTo>
                      <a:pt x="4593" y="4016"/>
                    </a:lnTo>
                    <a:lnTo>
                      <a:pt x="3548" y="4016"/>
                    </a:lnTo>
                    <a:lnTo>
                      <a:pt x="3548" y="2998"/>
                    </a:lnTo>
                    <a:close/>
                    <a:moveTo>
                      <a:pt x="7398" y="2998"/>
                    </a:moveTo>
                    <a:lnTo>
                      <a:pt x="7398" y="4016"/>
                    </a:lnTo>
                    <a:lnTo>
                      <a:pt x="6353" y="4016"/>
                    </a:lnTo>
                    <a:lnTo>
                      <a:pt x="6353" y="2998"/>
                    </a:lnTo>
                    <a:close/>
                    <a:moveTo>
                      <a:pt x="10230" y="2998"/>
                    </a:moveTo>
                    <a:lnTo>
                      <a:pt x="10230" y="4016"/>
                    </a:lnTo>
                    <a:lnTo>
                      <a:pt x="9158" y="4016"/>
                    </a:lnTo>
                    <a:lnTo>
                      <a:pt x="9158" y="2998"/>
                    </a:lnTo>
                    <a:close/>
                    <a:moveTo>
                      <a:pt x="4593" y="5033"/>
                    </a:moveTo>
                    <a:lnTo>
                      <a:pt x="4593" y="6051"/>
                    </a:lnTo>
                    <a:lnTo>
                      <a:pt x="3548" y="6051"/>
                    </a:lnTo>
                    <a:lnTo>
                      <a:pt x="3548" y="5033"/>
                    </a:lnTo>
                    <a:close/>
                    <a:moveTo>
                      <a:pt x="7398" y="5033"/>
                    </a:moveTo>
                    <a:lnTo>
                      <a:pt x="7398" y="6051"/>
                    </a:lnTo>
                    <a:lnTo>
                      <a:pt x="6353" y="6051"/>
                    </a:lnTo>
                    <a:lnTo>
                      <a:pt x="6353" y="5033"/>
                    </a:lnTo>
                    <a:close/>
                    <a:moveTo>
                      <a:pt x="10230" y="5033"/>
                    </a:moveTo>
                    <a:lnTo>
                      <a:pt x="10230" y="6051"/>
                    </a:lnTo>
                    <a:lnTo>
                      <a:pt x="9158" y="6051"/>
                    </a:lnTo>
                    <a:lnTo>
                      <a:pt x="9158" y="5033"/>
                    </a:lnTo>
                    <a:close/>
                    <a:moveTo>
                      <a:pt x="4593" y="7068"/>
                    </a:moveTo>
                    <a:lnTo>
                      <a:pt x="4593" y="8058"/>
                    </a:lnTo>
                    <a:lnTo>
                      <a:pt x="3548" y="8058"/>
                    </a:lnTo>
                    <a:lnTo>
                      <a:pt x="3548" y="7068"/>
                    </a:lnTo>
                    <a:close/>
                    <a:moveTo>
                      <a:pt x="7398" y="7068"/>
                    </a:moveTo>
                    <a:lnTo>
                      <a:pt x="7398" y="8058"/>
                    </a:lnTo>
                    <a:lnTo>
                      <a:pt x="6353" y="8058"/>
                    </a:lnTo>
                    <a:lnTo>
                      <a:pt x="6353" y="7068"/>
                    </a:lnTo>
                    <a:close/>
                    <a:moveTo>
                      <a:pt x="10230" y="7068"/>
                    </a:moveTo>
                    <a:lnTo>
                      <a:pt x="10230" y="8058"/>
                    </a:lnTo>
                    <a:lnTo>
                      <a:pt x="9158" y="8058"/>
                    </a:lnTo>
                    <a:lnTo>
                      <a:pt x="9158" y="7068"/>
                    </a:lnTo>
                    <a:close/>
                    <a:moveTo>
                      <a:pt x="4593" y="9076"/>
                    </a:moveTo>
                    <a:lnTo>
                      <a:pt x="4593" y="10093"/>
                    </a:lnTo>
                    <a:lnTo>
                      <a:pt x="3548" y="10093"/>
                    </a:lnTo>
                    <a:lnTo>
                      <a:pt x="3548" y="9076"/>
                    </a:lnTo>
                    <a:close/>
                    <a:moveTo>
                      <a:pt x="7398" y="9076"/>
                    </a:moveTo>
                    <a:lnTo>
                      <a:pt x="7398" y="10093"/>
                    </a:lnTo>
                    <a:lnTo>
                      <a:pt x="6353" y="10093"/>
                    </a:lnTo>
                    <a:lnTo>
                      <a:pt x="6353" y="9076"/>
                    </a:lnTo>
                    <a:close/>
                    <a:moveTo>
                      <a:pt x="10230" y="9076"/>
                    </a:moveTo>
                    <a:lnTo>
                      <a:pt x="10230" y="10093"/>
                    </a:lnTo>
                    <a:lnTo>
                      <a:pt x="9158" y="10093"/>
                    </a:lnTo>
                    <a:lnTo>
                      <a:pt x="9158" y="9076"/>
                    </a:lnTo>
                    <a:close/>
                    <a:moveTo>
                      <a:pt x="4593" y="11111"/>
                    </a:moveTo>
                    <a:lnTo>
                      <a:pt x="4593" y="12128"/>
                    </a:lnTo>
                    <a:lnTo>
                      <a:pt x="3548" y="12128"/>
                    </a:lnTo>
                    <a:lnTo>
                      <a:pt x="3548" y="11111"/>
                    </a:lnTo>
                    <a:close/>
                    <a:moveTo>
                      <a:pt x="7398" y="11111"/>
                    </a:moveTo>
                    <a:lnTo>
                      <a:pt x="7398" y="12128"/>
                    </a:lnTo>
                    <a:lnTo>
                      <a:pt x="6353" y="12128"/>
                    </a:lnTo>
                    <a:lnTo>
                      <a:pt x="6353" y="11111"/>
                    </a:lnTo>
                    <a:close/>
                    <a:moveTo>
                      <a:pt x="10230" y="11111"/>
                    </a:moveTo>
                    <a:lnTo>
                      <a:pt x="10230" y="12128"/>
                    </a:lnTo>
                    <a:lnTo>
                      <a:pt x="9158" y="12128"/>
                    </a:lnTo>
                    <a:lnTo>
                      <a:pt x="9158" y="11111"/>
                    </a:lnTo>
                    <a:close/>
                    <a:moveTo>
                      <a:pt x="4593" y="13118"/>
                    </a:moveTo>
                    <a:lnTo>
                      <a:pt x="4593" y="14136"/>
                    </a:lnTo>
                    <a:lnTo>
                      <a:pt x="3548" y="14136"/>
                    </a:lnTo>
                    <a:lnTo>
                      <a:pt x="3548" y="13118"/>
                    </a:lnTo>
                    <a:close/>
                    <a:moveTo>
                      <a:pt x="7398" y="13118"/>
                    </a:moveTo>
                    <a:lnTo>
                      <a:pt x="7398" y="14136"/>
                    </a:lnTo>
                    <a:lnTo>
                      <a:pt x="6353" y="14136"/>
                    </a:lnTo>
                    <a:lnTo>
                      <a:pt x="6353" y="13118"/>
                    </a:lnTo>
                    <a:close/>
                    <a:moveTo>
                      <a:pt x="10230" y="13118"/>
                    </a:moveTo>
                    <a:lnTo>
                      <a:pt x="10230" y="14136"/>
                    </a:lnTo>
                    <a:lnTo>
                      <a:pt x="9158" y="14136"/>
                    </a:lnTo>
                    <a:lnTo>
                      <a:pt x="9158" y="13118"/>
                    </a:lnTo>
                    <a:close/>
                    <a:moveTo>
                      <a:pt x="4593" y="15153"/>
                    </a:moveTo>
                    <a:lnTo>
                      <a:pt x="4593" y="16171"/>
                    </a:lnTo>
                    <a:lnTo>
                      <a:pt x="3548" y="16171"/>
                    </a:lnTo>
                    <a:lnTo>
                      <a:pt x="3548" y="15153"/>
                    </a:lnTo>
                    <a:close/>
                    <a:moveTo>
                      <a:pt x="7398" y="15153"/>
                    </a:moveTo>
                    <a:lnTo>
                      <a:pt x="7398" y="16171"/>
                    </a:lnTo>
                    <a:lnTo>
                      <a:pt x="6353" y="16171"/>
                    </a:lnTo>
                    <a:lnTo>
                      <a:pt x="6353" y="15153"/>
                    </a:lnTo>
                    <a:close/>
                    <a:moveTo>
                      <a:pt x="10230" y="15153"/>
                    </a:moveTo>
                    <a:lnTo>
                      <a:pt x="10230" y="16171"/>
                    </a:lnTo>
                    <a:lnTo>
                      <a:pt x="9158" y="16171"/>
                    </a:lnTo>
                    <a:lnTo>
                      <a:pt x="9158" y="15153"/>
                    </a:lnTo>
                    <a:close/>
                    <a:moveTo>
                      <a:pt x="4593" y="17188"/>
                    </a:moveTo>
                    <a:lnTo>
                      <a:pt x="4593" y="18178"/>
                    </a:lnTo>
                    <a:lnTo>
                      <a:pt x="3548" y="18178"/>
                    </a:lnTo>
                    <a:lnTo>
                      <a:pt x="3548" y="17188"/>
                    </a:lnTo>
                    <a:close/>
                    <a:moveTo>
                      <a:pt x="7398" y="17188"/>
                    </a:moveTo>
                    <a:lnTo>
                      <a:pt x="7398" y="18178"/>
                    </a:lnTo>
                    <a:lnTo>
                      <a:pt x="6353" y="18178"/>
                    </a:lnTo>
                    <a:lnTo>
                      <a:pt x="6353" y="17188"/>
                    </a:lnTo>
                    <a:close/>
                    <a:moveTo>
                      <a:pt x="10230" y="17188"/>
                    </a:moveTo>
                    <a:lnTo>
                      <a:pt x="10230" y="18178"/>
                    </a:lnTo>
                    <a:lnTo>
                      <a:pt x="9158" y="18178"/>
                    </a:lnTo>
                    <a:lnTo>
                      <a:pt x="9158" y="17188"/>
                    </a:lnTo>
                    <a:close/>
                    <a:moveTo>
                      <a:pt x="4593" y="19196"/>
                    </a:moveTo>
                    <a:lnTo>
                      <a:pt x="4593" y="19718"/>
                    </a:lnTo>
                    <a:lnTo>
                      <a:pt x="3548" y="19718"/>
                    </a:lnTo>
                    <a:lnTo>
                      <a:pt x="3548" y="19196"/>
                    </a:lnTo>
                    <a:close/>
                    <a:moveTo>
                      <a:pt x="7398" y="19196"/>
                    </a:moveTo>
                    <a:lnTo>
                      <a:pt x="7398" y="19718"/>
                    </a:lnTo>
                    <a:lnTo>
                      <a:pt x="6353" y="19718"/>
                    </a:lnTo>
                    <a:lnTo>
                      <a:pt x="6353" y="19196"/>
                    </a:lnTo>
                    <a:close/>
                    <a:moveTo>
                      <a:pt x="10230" y="19196"/>
                    </a:moveTo>
                    <a:lnTo>
                      <a:pt x="10230" y="19718"/>
                    </a:lnTo>
                    <a:lnTo>
                      <a:pt x="9158" y="19718"/>
                    </a:lnTo>
                    <a:lnTo>
                      <a:pt x="9158" y="19196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1963" y="22331"/>
                    </a:lnTo>
                    <a:lnTo>
                      <a:pt x="11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47"/>
              <p:cNvSpPr/>
              <p:nvPr/>
            </p:nvSpPr>
            <p:spPr>
              <a:xfrm>
                <a:off x="2878825" y="2285901"/>
                <a:ext cx="650747" cy="2319394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45485" extrusionOk="0">
                    <a:moveTo>
                      <a:pt x="3411" y="13530"/>
                    </a:moveTo>
                    <a:lnTo>
                      <a:pt x="3411" y="14053"/>
                    </a:lnTo>
                    <a:lnTo>
                      <a:pt x="2366" y="14053"/>
                    </a:lnTo>
                    <a:lnTo>
                      <a:pt x="2366" y="13530"/>
                    </a:lnTo>
                    <a:close/>
                    <a:moveTo>
                      <a:pt x="7288" y="13530"/>
                    </a:moveTo>
                    <a:lnTo>
                      <a:pt x="7288" y="14053"/>
                    </a:lnTo>
                    <a:lnTo>
                      <a:pt x="6243" y="14053"/>
                    </a:lnTo>
                    <a:lnTo>
                      <a:pt x="6243" y="13530"/>
                    </a:lnTo>
                    <a:close/>
                    <a:moveTo>
                      <a:pt x="11138" y="13530"/>
                    </a:moveTo>
                    <a:lnTo>
                      <a:pt x="11138" y="14053"/>
                    </a:lnTo>
                    <a:lnTo>
                      <a:pt x="10093" y="14053"/>
                    </a:lnTo>
                    <a:lnTo>
                      <a:pt x="10093" y="13530"/>
                    </a:lnTo>
                    <a:close/>
                    <a:moveTo>
                      <a:pt x="3411" y="15070"/>
                    </a:moveTo>
                    <a:lnTo>
                      <a:pt x="3411" y="16115"/>
                    </a:lnTo>
                    <a:lnTo>
                      <a:pt x="2366" y="16115"/>
                    </a:lnTo>
                    <a:lnTo>
                      <a:pt x="2366" y="15070"/>
                    </a:lnTo>
                    <a:close/>
                    <a:moveTo>
                      <a:pt x="7288" y="15070"/>
                    </a:moveTo>
                    <a:lnTo>
                      <a:pt x="7288" y="16115"/>
                    </a:lnTo>
                    <a:lnTo>
                      <a:pt x="6243" y="16115"/>
                    </a:lnTo>
                    <a:lnTo>
                      <a:pt x="6243" y="15070"/>
                    </a:lnTo>
                    <a:close/>
                    <a:moveTo>
                      <a:pt x="11138" y="15070"/>
                    </a:moveTo>
                    <a:lnTo>
                      <a:pt x="11138" y="16115"/>
                    </a:lnTo>
                    <a:lnTo>
                      <a:pt x="10093" y="16115"/>
                    </a:lnTo>
                    <a:lnTo>
                      <a:pt x="10093" y="15070"/>
                    </a:lnTo>
                    <a:close/>
                    <a:moveTo>
                      <a:pt x="3411" y="17133"/>
                    </a:moveTo>
                    <a:lnTo>
                      <a:pt x="3411" y="18178"/>
                    </a:lnTo>
                    <a:lnTo>
                      <a:pt x="2366" y="18178"/>
                    </a:lnTo>
                    <a:lnTo>
                      <a:pt x="2366" y="17133"/>
                    </a:lnTo>
                    <a:close/>
                    <a:moveTo>
                      <a:pt x="7288" y="17133"/>
                    </a:moveTo>
                    <a:lnTo>
                      <a:pt x="7288" y="18178"/>
                    </a:lnTo>
                    <a:lnTo>
                      <a:pt x="6243" y="18178"/>
                    </a:lnTo>
                    <a:lnTo>
                      <a:pt x="6243" y="17133"/>
                    </a:lnTo>
                    <a:close/>
                    <a:moveTo>
                      <a:pt x="11138" y="17133"/>
                    </a:moveTo>
                    <a:lnTo>
                      <a:pt x="11138" y="18178"/>
                    </a:lnTo>
                    <a:lnTo>
                      <a:pt x="10093" y="18178"/>
                    </a:lnTo>
                    <a:lnTo>
                      <a:pt x="10093" y="17133"/>
                    </a:lnTo>
                    <a:close/>
                    <a:moveTo>
                      <a:pt x="3411" y="19195"/>
                    </a:moveTo>
                    <a:lnTo>
                      <a:pt x="3411" y="20240"/>
                    </a:lnTo>
                    <a:lnTo>
                      <a:pt x="2366" y="20240"/>
                    </a:lnTo>
                    <a:lnTo>
                      <a:pt x="2366" y="19195"/>
                    </a:lnTo>
                    <a:close/>
                    <a:moveTo>
                      <a:pt x="7288" y="19195"/>
                    </a:moveTo>
                    <a:lnTo>
                      <a:pt x="7288" y="20240"/>
                    </a:lnTo>
                    <a:lnTo>
                      <a:pt x="6243" y="20240"/>
                    </a:lnTo>
                    <a:lnTo>
                      <a:pt x="6243" y="19195"/>
                    </a:lnTo>
                    <a:close/>
                    <a:moveTo>
                      <a:pt x="11138" y="19195"/>
                    </a:moveTo>
                    <a:lnTo>
                      <a:pt x="11138" y="20240"/>
                    </a:lnTo>
                    <a:lnTo>
                      <a:pt x="10093" y="20240"/>
                    </a:lnTo>
                    <a:lnTo>
                      <a:pt x="10093" y="19195"/>
                    </a:lnTo>
                    <a:close/>
                    <a:moveTo>
                      <a:pt x="3411" y="21258"/>
                    </a:moveTo>
                    <a:lnTo>
                      <a:pt x="3411" y="22303"/>
                    </a:lnTo>
                    <a:lnTo>
                      <a:pt x="2366" y="22303"/>
                    </a:lnTo>
                    <a:lnTo>
                      <a:pt x="2366" y="21258"/>
                    </a:lnTo>
                    <a:close/>
                    <a:moveTo>
                      <a:pt x="7288" y="21258"/>
                    </a:moveTo>
                    <a:lnTo>
                      <a:pt x="7288" y="22303"/>
                    </a:lnTo>
                    <a:lnTo>
                      <a:pt x="6243" y="22303"/>
                    </a:lnTo>
                    <a:lnTo>
                      <a:pt x="6243" y="21258"/>
                    </a:lnTo>
                    <a:close/>
                    <a:moveTo>
                      <a:pt x="11138" y="21258"/>
                    </a:moveTo>
                    <a:lnTo>
                      <a:pt x="11138" y="22303"/>
                    </a:lnTo>
                    <a:lnTo>
                      <a:pt x="10093" y="22303"/>
                    </a:lnTo>
                    <a:lnTo>
                      <a:pt x="10093" y="21258"/>
                    </a:lnTo>
                    <a:close/>
                    <a:moveTo>
                      <a:pt x="3411" y="23320"/>
                    </a:moveTo>
                    <a:lnTo>
                      <a:pt x="3411" y="24365"/>
                    </a:lnTo>
                    <a:lnTo>
                      <a:pt x="2366" y="24365"/>
                    </a:lnTo>
                    <a:lnTo>
                      <a:pt x="2366" y="23320"/>
                    </a:lnTo>
                    <a:close/>
                    <a:moveTo>
                      <a:pt x="7288" y="23320"/>
                    </a:moveTo>
                    <a:lnTo>
                      <a:pt x="7288" y="24365"/>
                    </a:lnTo>
                    <a:lnTo>
                      <a:pt x="6243" y="24365"/>
                    </a:lnTo>
                    <a:lnTo>
                      <a:pt x="6243" y="23320"/>
                    </a:lnTo>
                    <a:close/>
                    <a:moveTo>
                      <a:pt x="11138" y="23320"/>
                    </a:moveTo>
                    <a:lnTo>
                      <a:pt x="11138" y="24365"/>
                    </a:lnTo>
                    <a:lnTo>
                      <a:pt x="10093" y="24365"/>
                    </a:lnTo>
                    <a:lnTo>
                      <a:pt x="10093" y="23320"/>
                    </a:lnTo>
                    <a:close/>
                    <a:moveTo>
                      <a:pt x="3411" y="25383"/>
                    </a:moveTo>
                    <a:lnTo>
                      <a:pt x="3411" y="26428"/>
                    </a:lnTo>
                    <a:lnTo>
                      <a:pt x="2366" y="26428"/>
                    </a:lnTo>
                    <a:lnTo>
                      <a:pt x="2366" y="25383"/>
                    </a:lnTo>
                    <a:close/>
                    <a:moveTo>
                      <a:pt x="7288" y="25383"/>
                    </a:moveTo>
                    <a:lnTo>
                      <a:pt x="7288" y="26428"/>
                    </a:lnTo>
                    <a:lnTo>
                      <a:pt x="6243" y="26428"/>
                    </a:lnTo>
                    <a:lnTo>
                      <a:pt x="6243" y="25383"/>
                    </a:lnTo>
                    <a:close/>
                    <a:moveTo>
                      <a:pt x="11138" y="25383"/>
                    </a:moveTo>
                    <a:lnTo>
                      <a:pt x="11138" y="26428"/>
                    </a:lnTo>
                    <a:lnTo>
                      <a:pt x="10093" y="26428"/>
                    </a:lnTo>
                    <a:lnTo>
                      <a:pt x="10093" y="25383"/>
                    </a:lnTo>
                    <a:close/>
                    <a:moveTo>
                      <a:pt x="3411" y="27445"/>
                    </a:moveTo>
                    <a:lnTo>
                      <a:pt x="3411" y="28490"/>
                    </a:lnTo>
                    <a:lnTo>
                      <a:pt x="2366" y="28490"/>
                    </a:lnTo>
                    <a:lnTo>
                      <a:pt x="2366" y="27445"/>
                    </a:lnTo>
                    <a:close/>
                    <a:moveTo>
                      <a:pt x="7288" y="27445"/>
                    </a:moveTo>
                    <a:lnTo>
                      <a:pt x="7288" y="28490"/>
                    </a:lnTo>
                    <a:lnTo>
                      <a:pt x="6243" y="28490"/>
                    </a:lnTo>
                    <a:lnTo>
                      <a:pt x="6243" y="27445"/>
                    </a:lnTo>
                    <a:close/>
                    <a:moveTo>
                      <a:pt x="11138" y="27445"/>
                    </a:moveTo>
                    <a:lnTo>
                      <a:pt x="11138" y="28490"/>
                    </a:lnTo>
                    <a:lnTo>
                      <a:pt x="10093" y="28490"/>
                    </a:lnTo>
                    <a:lnTo>
                      <a:pt x="10093" y="27445"/>
                    </a:lnTo>
                    <a:close/>
                    <a:moveTo>
                      <a:pt x="3411" y="29508"/>
                    </a:moveTo>
                    <a:lnTo>
                      <a:pt x="3411" y="30553"/>
                    </a:lnTo>
                    <a:lnTo>
                      <a:pt x="2366" y="30553"/>
                    </a:lnTo>
                    <a:lnTo>
                      <a:pt x="2366" y="29508"/>
                    </a:lnTo>
                    <a:close/>
                    <a:moveTo>
                      <a:pt x="7288" y="29508"/>
                    </a:moveTo>
                    <a:lnTo>
                      <a:pt x="7288" y="30553"/>
                    </a:lnTo>
                    <a:lnTo>
                      <a:pt x="6243" y="30553"/>
                    </a:lnTo>
                    <a:lnTo>
                      <a:pt x="6243" y="29508"/>
                    </a:lnTo>
                    <a:close/>
                    <a:moveTo>
                      <a:pt x="11138" y="29508"/>
                    </a:moveTo>
                    <a:lnTo>
                      <a:pt x="11138" y="30553"/>
                    </a:lnTo>
                    <a:lnTo>
                      <a:pt x="10093" y="30553"/>
                    </a:lnTo>
                    <a:lnTo>
                      <a:pt x="10093" y="29508"/>
                    </a:lnTo>
                    <a:close/>
                    <a:moveTo>
                      <a:pt x="3411" y="31570"/>
                    </a:moveTo>
                    <a:lnTo>
                      <a:pt x="3411" y="32615"/>
                    </a:lnTo>
                    <a:lnTo>
                      <a:pt x="2366" y="32615"/>
                    </a:lnTo>
                    <a:lnTo>
                      <a:pt x="2366" y="31570"/>
                    </a:lnTo>
                    <a:close/>
                    <a:moveTo>
                      <a:pt x="7288" y="31570"/>
                    </a:moveTo>
                    <a:lnTo>
                      <a:pt x="7288" y="32615"/>
                    </a:lnTo>
                    <a:lnTo>
                      <a:pt x="6243" y="32615"/>
                    </a:lnTo>
                    <a:lnTo>
                      <a:pt x="6243" y="31570"/>
                    </a:lnTo>
                    <a:close/>
                    <a:moveTo>
                      <a:pt x="11138" y="31570"/>
                    </a:moveTo>
                    <a:lnTo>
                      <a:pt x="11138" y="32615"/>
                    </a:lnTo>
                    <a:lnTo>
                      <a:pt x="10093" y="32615"/>
                    </a:lnTo>
                    <a:lnTo>
                      <a:pt x="10093" y="31570"/>
                    </a:lnTo>
                    <a:close/>
                    <a:moveTo>
                      <a:pt x="3411" y="33633"/>
                    </a:moveTo>
                    <a:lnTo>
                      <a:pt x="3411" y="34678"/>
                    </a:lnTo>
                    <a:lnTo>
                      <a:pt x="2366" y="34678"/>
                    </a:lnTo>
                    <a:lnTo>
                      <a:pt x="2366" y="33633"/>
                    </a:lnTo>
                    <a:close/>
                    <a:moveTo>
                      <a:pt x="7288" y="33633"/>
                    </a:moveTo>
                    <a:lnTo>
                      <a:pt x="7288" y="34678"/>
                    </a:lnTo>
                    <a:lnTo>
                      <a:pt x="6243" y="34678"/>
                    </a:lnTo>
                    <a:lnTo>
                      <a:pt x="6243" y="33633"/>
                    </a:lnTo>
                    <a:close/>
                    <a:moveTo>
                      <a:pt x="11138" y="33633"/>
                    </a:moveTo>
                    <a:lnTo>
                      <a:pt x="11138" y="34678"/>
                    </a:lnTo>
                    <a:lnTo>
                      <a:pt x="10093" y="34678"/>
                    </a:lnTo>
                    <a:lnTo>
                      <a:pt x="10093" y="33633"/>
                    </a:lnTo>
                    <a:close/>
                    <a:moveTo>
                      <a:pt x="3411" y="35695"/>
                    </a:moveTo>
                    <a:lnTo>
                      <a:pt x="3411" y="36740"/>
                    </a:lnTo>
                    <a:lnTo>
                      <a:pt x="2366" y="36740"/>
                    </a:lnTo>
                    <a:lnTo>
                      <a:pt x="2366" y="35695"/>
                    </a:lnTo>
                    <a:close/>
                    <a:moveTo>
                      <a:pt x="7288" y="35695"/>
                    </a:moveTo>
                    <a:lnTo>
                      <a:pt x="7288" y="36740"/>
                    </a:lnTo>
                    <a:lnTo>
                      <a:pt x="6243" y="36740"/>
                    </a:lnTo>
                    <a:lnTo>
                      <a:pt x="6243" y="35695"/>
                    </a:lnTo>
                    <a:close/>
                    <a:moveTo>
                      <a:pt x="11138" y="35695"/>
                    </a:moveTo>
                    <a:lnTo>
                      <a:pt x="11138" y="36740"/>
                    </a:lnTo>
                    <a:lnTo>
                      <a:pt x="10093" y="36740"/>
                    </a:lnTo>
                    <a:lnTo>
                      <a:pt x="10093" y="35695"/>
                    </a:lnTo>
                    <a:close/>
                    <a:moveTo>
                      <a:pt x="3411" y="37758"/>
                    </a:moveTo>
                    <a:lnTo>
                      <a:pt x="3411" y="38803"/>
                    </a:lnTo>
                    <a:lnTo>
                      <a:pt x="2366" y="38803"/>
                    </a:lnTo>
                    <a:lnTo>
                      <a:pt x="2366" y="37758"/>
                    </a:lnTo>
                    <a:close/>
                    <a:moveTo>
                      <a:pt x="7288" y="37758"/>
                    </a:moveTo>
                    <a:lnTo>
                      <a:pt x="7288" y="38803"/>
                    </a:lnTo>
                    <a:lnTo>
                      <a:pt x="6243" y="38803"/>
                    </a:lnTo>
                    <a:lnTo>
                      <a:pt x="6243" y="37758"/>
                    </a:lnTo>
                    <a:close/>
                    <a:moveTo>
                      <a:pt x="11138" y="37758"/>
                    </a:moveTo>
                    <a:lnTo>
                      <a:pt x="11138" y="38803"/>
                    </a:lnTo>
                    <a:lnTo>
                      <a:pt x="10093" y="38803"/>
                    </a:lnTo>
                    <a:lnTo>
                      <a:pt x="10093" y="37758"/>
                    </a:lnTo>
                    <a:close/>
                    <a:moveTo>
                      <a:pt x="3411" y="39820"/>
                    </a:moveTo>
                    <a:lnTo>
                      <a:pt x="3411" y="40865"/>
                    </a:lnTo>
                    <a:lnTo>
                      <a:pt x="2366" y="40865"/>
                    </a:lnTo>
                    <a:lnTo>
                      <a:pt x="2366" y="39820"/>
                    </a:lnTo>
                    <a:close/>
                    <a:moveTo>
                      <a:pt x="7288" y="39820"/>
                    </a:moveTo>
                    <a:lnTo>
                      <a:pt x="7288" y="40865"/>
                    </a:lnTo>
                    <a:lnTo>
                      <a:pt x="6243" y="40865"/>
                    </a:lnTo>
                    <a:lnTo>
                      <a:pt x="6243" y="39820"/>
                    </a:lnTo>
                    <a:close/>
                    <a:moveTo>
                      <a:pt x="11138" y="39820"/>
                    </a:moveTo>
                    <a:lnTo>
                      <a:pt x="11138" y="40865"/>
                    </a:lnTo>
                    <a:lnTo>
                      <a:pt x="10093" y="40865"/>
                    </a:lnTo>
                    <a:lnTo>
                      <a:pt x="10093" y="39820"/>
                    </a:lnTo>
                    <a:close/>
                    <a:moveTo>
                      <a:pt x="3411" y="41883"/>
                    </a:moveTo>
                    <a:lnTo>
                      <a:pt x="3411" y="42405"/>
                    </a:lnTo>
                    <a:lnTo>
                      <a:pt x="2366" y="42405"/>
                    </a:lnTo>
                    <a:lnTo>
                      <a:pt x="2366" y="41883"/>
                    </a:lnTo>
                    <a:close/>
                    <a:moveTo>
                      <a:pt x="7288" y="41883"/>
                    </a:moveTo>
                    <a:lnTo>
                      <a:pt x="7288" y="42405"/>
                    </a:lnTo>
                    <a:lnTo>
                      <a:pt x="6243" y="42405"/>
                    </a:lnTo>
                    <a:lnTo>
                      <a:pt x="6243" y="41883"/>
                    </a:lnTo>
                    <a:close/>
                    <a:moveTo>
                      <a:pt x="11138" y="41883"/>
                    </a:moveTo>
                    <a:lnTo>
                      <a:pt x="11138" y="42405"/>
                    </a:lnTo>
                    <a:lnTo>
                      <a:pt x="10093" y="42405"/>
                    </a:lnTo>
                    <a:lnTo>
                      <a:pt x="10093" y="41883"/>
                    </a:lnTo>
                    <a:close/>
                    <a:moveTo>
                      <a:pt x="6381" y="0"/>
                    </a:moveTo>
                    <a:lnTo>
                      <a:pt x="2943" y="4455"/>
                    </a:lnTo>
                    <a:lnTo>
                      <a:pt x="2943" y="6958"/>
                    </a:lnTo>
                    <a:lnTo>
                      <a:pt x="1431" y="6958"/>
                    </a:lnTo>
                    <a:lnTo>
                      <a:pt x="1431" y="11330"/>
                    </a:lnTo>
                    <a:lnTo>
                      <a:pt x="1" y="11330"/>
                    </a:lnTo>
                    <a:lnTo>
                      <a:pt x="1" y="45485"/>
                    </a:lnTo>
                    <a:lnTo>
                      <a:pt x="12761" y="45485"/>
                    </a:lnTo>
                    <a:lnTo>
                      <a:pt x="12761" y="11330"/>
                    </a:lnTo>
                    <a:lnTo>
                      <a:pt x="11331" y="11330"/>
                    </a:lnTo>
                    <a:lnTo>
                      <a:pt x="11331" y="6958"/>
                    </a:lnTo>
                    <a:lnTo>
                      <a:pt x="9818" y="6958"/>
                    </a:lnTo>
                    <a:lnTo>
                      <a:pt x="9818" y="4455"/>
                    </a:lnTo>
                    <a:lnTo>
                      <a:pt x="63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" name="Google Shape;447;p47"/>
            <p:cNvGrpSpPr/>
            <p:nvPr/>
          </p:nvGrpSpPr>
          <p:grpSpPr>
            <a:xfrm>
              <a:off x="821709" y="264237"/>
              <a:ext cx="1514898" cy="2587284"/>
              <a:chOff x="5149513" y="-1958575"/>
              <a:chExt cx="1335300" cy="2280550"/>
            </a:xfrm>
          </p:grpSpPr>
          <p:sp>
            <p:nvSpPr>
              <p:cNvPr id="448" name="Google Shape;448;p47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47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47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47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2" name="Google Shape;452;p47"/>
          <p:cNvSpPr/>
          <p:nvPr/>
        </p:nvSpPr>
        <p:spPr>
          <a:xfrm flipH="1">
            <a:off x="-66669" y="3699051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4" grpId="0"/>
      <p:bldP spid="4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History </a:t>
            </a:r>
            <a:r>
              <a:rPr lang="en" dirty="0"/>
              <a:t>of wind energy</a:t>
            </a:r>
            <a:endParaRPr dirty="0"/>
          </a:p>
        </p:txBody>
      </p:sp>
      <p:sp>
        <p:nvSpPr>
          <p:cNvPr id="556" name="Google Shape;556;p51"/>
          <p:cNvSpPr txBox="1">
            <a:spLocks noGrp="1"/>
          </p:cNvSpPr>
          <p:nvPr>
            <p:ph type="subTitle" idx="1"/>
          </p:nvPr>
        </p:nvSpPr>
        <p:spPr>
          <a:xfrm>
            <a:off x="720000" y="1276125"/>
            <a:ext cx="5683500" cy="3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sz="1300" b="1" dirty="0" smtClean="0"/>
              <a:t>- Ancient Use(</a:t>
            </a:r>
            <a:r>
              <a:rPr lang="en-GB" sz="1300" dirty="0"/>
              <a:t>500-900 AD </a:t>
            </a:r>
            <a:r>
              <a:rPr lang="en-GB" sz="1300" b="1" dirty="0" smtClean="0"/>
              <a:t>)</a:t>
            </a:r>
            <a:r>
              <a:rPr lang="en-GB" sz="1300" dirty="0" smtClean="0"/>
              <a:t>: </a:t>
            </a:r>
            <a:r>
              <a:rPr lang="en-GB" sz="1300" dirty="0"/>
              <a:t>Wind energy was harnessed for milling grain and pumping water by ancient civilizations </a:t>
            </a:r>
            <a:r>
              <a:rPr lang="en-GB" sz="1300" dirty="0" smtClean="0"/>
              <a:t>around. </a:t>
            </a:r>
          </a:p>
          <a:p>
            <a:pPr marL="0" lvl="0" indent="0">
              <a:buNone/>
            </a:pPr>
            <a:r>
              <a:rPr lang="en-GB" sz="1300" dirty="0" smtClean="0"/>
              <a:t> </a:t>
            </a:r>
            <a:endParaRPr lang="en-GB" sz="1300" dirty="0"/>
          </a:p>
          <a:p>
            <a:pPr marL="0" lvl="0" indent="0">
              <a:buNone/>
            </a:pPr>
            <a:r>
              <a:rPr lang="en-GB" sz="1300" b="1" dirty="0" smtClean="0"/>
              <a:t>- Modern Development(</a:t>
            </a:r>
            <a:r>
              <a:rPr lang="en-GB" sz="1300" dirty="0"/>
              <a:t>1887</a:t>
            </a:r>
            <a:r>
              <a:rPr lang="en-GB" sz="1300" b="1" dirty="0" smtClean="0"/>
              <a:t>)</a:t>
            </a:r>
            <a:r>
              <a:rPr lang="en-GB" sz="1300" dirty="0" smtClean="0"/>
              <a:t>: </a:t>
            </a:r>
            <a:r>
              <a:rPr lang="en-GB" sz="1300" dirty="0"/>
              <a:t>The first electricity-generating wind turbine was created by James </a:t>
            </a:r>
            <a:r>
              <a:rPr lang="en-GB" sz="1300" dirty="0" smtClean="0"/>
              <a:t>Blyth.  </a:t>
            </a:r>
            <a:endParaRPr lang="en-GB" sz="1300" dirty="0"/>
          </a:p>
          <a:p>
            <a:pPr marL="0" lvl="0" indent="0">
              <a:buNone/>
            </a:pPr>
            <a:endParaRPr lang="en-GB" sz="1300" b="1" dirty="0" smtClean="0"/>
          </a:p>
          <a:p>
            <a:pPr marL="0" lvl="0" indent="0">
              <a:buNone/>
            </a:pPr>
            <a:r>
              <a:rPr lang="en-GB" sz="1300" b="1" dirty="0" smtClean="0"/>
              <a:t>-Early </a:t>
            </a:r>
            <a:r>
              <a:rPr lang="en-GB" sz="1300" b="1" dirty="0"/>
              <a:t>20th </a:t>
            </a:r>
            <a:r>
              <a:rPr lang="en-GB" sz="1300" b="1" dirty="0" smtClean="0"/>
              <a:t>Century</a:t>
            </a:r>
            <a:r>
              <a:rPr lang="en-GB" sz="1300" dirty="0" smtClean="0"/>
              <a:t>: </a:t>
            </a:r>
            <a:r>
              <a:rPr lang="en-GB" sz="1300" dirty="0"/>
              <a:t>Small wind turbines provided electricity to rural homes and farms in the U.S. and Europe.  </a:t>
            </a:r>
          </a:p>
          <a:p>
            <a:pPr marL="0" lvl="0" indent="0">
              <a:buNone/>
            </a:pPr>
            <a:endParaRPr lang="en-GB" sz="1300" b="1" dirty="0" smtClean="0"/>
          </a:p>
          <a:p>
            <a:pPr marL="0" lvl="0" indent="0">
              <a:buNone/>
            </a:pPr>
            <a:r>
              <a:rPr lang="en-GB" sz="1300" b="1" dirty="0" smtClean="0"/>
              <a:t>-Post-War Growth</a:t>
            </a:r>
            <a:r>
              <a:rPr lang="en-GB" sz="1300" dirty="0" smtClean="0"/>
              <a:t>: </a:t>
            </a:r>
            <a:r>
              <a:rPr lang="en-GB" sz="1300" dirty="0"/>
              <a:t>The 1970s oil crisis sparked renewed interest in wind power, leading to technological advancements.  </a:t>
            </a:r>
          </a:p>
          <a:p>
            <a:pPr marL="0" lvl="0" indent="0">
              <a:buNone/>
            </a:pPr>
            <a:endParaRPr lang="en-GB" sz="1300" b="1" dirty="0" smtClean="0"/>
          </a:p>
          <a:p>
            <a:pPr marL="0" lvl="0" indent="0">
              <a:buNone/>
            </a:pPr>
            <a:r>
              <a:rPr lang="en-GB" sz="1300" b="1" dirty="0" smtClean="0"/>
              <a:t>-Current Era:</a:t>
            </a:r>
            <a:r>
              <a:rPr lang="en-GB" sz="1300" dirty="0" smtClean="0"/>
              <a:t> </a:t>
            </a:r>
            <a:r>
              <a:rPr lang="en-GB" sz="1300" dirty="0"/>
              <a:t>Wind energy is now a rapidly growing global electricity source, driven by innovation and investment.</a:t>
            </a:r>
            <a:endParaRPr sz="1300" dirty="0"/>
          </a:p>
        </p:txBody>
      </p:sp>
      <p:grpSp>
        <p:nvGrpSpPr>
          <p:cNvPr id="557" name="Google Shape;557;p51"/>
          <p:cNvGrpSpPr/>
          <p:nvPr/>
        </p:nvGrpSpPr>
        <p:grpSpPr>
          <a:xfrm>
            <a:off x="6196650" y="1323917"/>
            <a:ext cx="2192700" cy="5293133"/>
            <a:chOff x="6196650" y="1323917"/>
            <a:chExt cx="2192700" cy="5293133"/>
          </a:xfrm>
        </p:grpSpPr>
        <p:grpSp>
          <p:nvGrpSpPr>
            <p:cNvPr id="558" name="Google Shape;558;p51"/>
            <p:cNvGrpSpPr/>
            <p:nvPr/>
          </p:nvGrpSpPr>
          <p:grpSpPr>
            <a:xfrm>
              <a:off x="6403352" y="3812859"/>
              <a:ext cx="671343" cy="782032"/>
              <a:chOff x="4612550" y="3504975"/>
              <a:chExt cx="753725" cy="877800"/>
            </a:xfrm>
          </p:grpSpPr>
          <p:sp>
            <p:nvSpPr>
              <p:cNvPr id="559" name="Google Shape;559;p51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51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51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51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51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4" name="Google Shape;564;p51"/>
            <p:cNvGrpSpPr/>
            <p:nvPr/>
          </p:nvGrpSpPr>
          <p:grpSpPr>
            <a:xfrm>
              <a:off x="6335406" y="1323917"/>
              <a:ext cx="1915221" cy="3270993"/>
              <a:chOff x="5149513" y="-1958575"/>
              <a:chExt cx="1335300" cy="2280550"/>
            </a:xfrm>
          </p:grpSpPr>
          <p:sp>
            <p:nvSpPr>
              <p:cNvPr id="565" name="Google Shape;565;p51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51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51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1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9" name="Google Shape;569;p51"/>
            <p:cNvGrpSpPr/>
            <p:nvPr/>
          </p:nvGrpSpPr>
          <p:grpSpPr>
            <a:xfrm>
              <a:off x="7545252" y="3812859"/>
              <a:ext cx="671343" cy="782032"/>
              <a:chOff x="4612550" y="3504975"/>
              <a:chExt cx="753725" cy="877800"/>
            </a:xfrm>
          </p:grpSpPr>
          <p:sp>
            <p:nvSpPr>
              <p:cNvPr id="570" name="Google Shape;570;p51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1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51"/>
            <p:cNvSpPr/>
            <p:nvPr/>
          </p:nvSpPr>
          <p:spPr>
            <a:xfrm>
              <a:off x="6196650" y="4424350"/>
              <a:ext cx="2192700" cy="219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909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5" grpId="0"/>
      <p:bldP spid="55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62"/>
          <p:cNvSpPr txBox="1">
            <a:spLocks noGrp="1"/>
          </p:cNvSpPr>
          <p:nvPr>
            <p:ph type="title"/>
          </p:nvPr>
        </p:nvSpPr>
        <p:spPr>
          <a:xfrm>
            <a:off x="720000" y="19764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Why Wind Turbine?</a:t>
            </a:r>
            <a:endParaRPr sz="4400" dirty="0"/>
          </a:p>
        </p:txBody>
      </p:sp>
      <p:sp>
        <p:nvSpPr>
          <p:cNvPr id="823" name="Google Shape;823;p62"/>
          <p:cNvSpPr txBox="1">
            <a:spLocks noGrp="1"/>
          </p:cNvSpPr>
          <p:nvPr>
            <p:ph type="subTitle" idx="1"/>
          </p:nvPr>
        </p:nvSpPr>
        <p:spPr>
          <a:xfrm>
            <a:off x="778730" y="2044187"/>
            <a:ext cx="21867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A never ending energy resource</a:t>
            </a:r>
            <a:endParaRPr dirty="0"/>
          </a:p>
        </p:txBody>
      </p:sp>
      <p:sp>
        <p:nvSpPr>
          <p:cNvPr id="824" name="Google Shape;824;p62"/>
          <p:cNvSpPr txBox="1">
            <a:spLocks noGrp="1"/>
          </p:cNvSpPr>
          <p:nvPr>
            <p:ph type="subTitle" idx="2"/>
          </p:nvPr>
        </p:nvSpPr>
        <p:spPr>
          <a:xfrm>
            <a:off x="3477150" y="2044187"/>
            <a:ext cx="21867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Minimal maintenance needed.</a:t>
            </a:r>
            <a:endParaRPr dirty="0"/>
          </a:p>
        </p:txBody>
      </p:sp>
      <p:sp>
        <p:nvSpPr>
          <p:cNvPr id="825" name="Google Shape;825;p62"/>
          <p:cNvSpPr txBox="1">
            <a:spLocks noGrp="1"/>
          </p:cNvSpPr>
          <p:nvPr>
            <p:ph type="subTitle" idx="3"/>
          </p:nvPr>
        </p:nvSpPr>
        <p:spPr>
          <a:xfrm>
            <a:off x="6175570" y="2044187"/>
            <a:ext cx="21897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 smtClean="0"/>
              <a:t>Support manufacture </a:t>
            </a:r>
            <a:r>
              <a:rPr lang="en-GB" dirty="0"/>
              <a:t>and maintenance jobs</a:t>
            </a:r>
            <a:endParaRPr dirty="0"/>
          </a:p>
        </p:txBody>
      </p:sp>
      <p:sp>
        <p:nvSpPr>
          <p:cNvPr id="826" name="Google Shape;826;p62"/>
          <p:cNvSpPr txBox="1">
            <a:spLocks noGrp="1"/>
          </p:cNvSpPr>
          <p:nvPr>
            <p:ph type="subTitle" idx="4"/>
          </p:nvPr>
        </p:nvSpPr>
        <p:spPr>
          <a:xfrm>
            <a:off x="778734" y="3603140"/>
            <a:ext cx="21867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 smtClean="0"/>
              <a:t>Reduces </a:t>
            </a:r>
            <a:r>
              <a:rPr lang="en-GB" dirty="0"/>
              <a:t>reliance on imports</a:t>
            </a:r>
            <a:endParaRPr dirty="0"/>
          </a:p>
        </p:txBody>
      </p:sp>
      <p:sp>
        <p:nvSpPr>
          <p:cNvPr id="827" name="Google Shape;827;p62"/>
          <p:cNvSpPr txBox="1">
            <a:spLocks noGrp="1"/>
          </p:cNvSpPr>
          <p:nvPr>
            <p:ph type="subTitle" idx="5"/>
          </p:nvPr>
        </p:nvSpPr>
        <p:spPr>
          <a:xfrm>
            <a:off x="6177077" y="3603140"/>
            <a:ext cx="21867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Zero emissions during operation</a:t>
            </a:r>
            <a:endParaRPr dirty="0"/>
          </a:p>
        </p:txBody>
      </p:sp>
      <p:sp>
        <p:nvSpPr>
          <p:cNvPr id="828" name="Google Shape;828;p62"/>
          <p:cNvSpPr txBox="1">
            <a:spLocks noGrp="1"/>
          </p:cNvSpPr>
          <p:nvPr>
            <p:ph type="subTitle" idx="6"/>
          </p:nvPr>
        </p:nvSpPr>
        <p:spPr>
          <a:xfrm>
            <a:off x="778732" y="1550415"/>
            <a:ext cx="21867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dirty="0"/>
              <a:t>Renewable Energy</a:t>
            </a:r>
            <a:endParaRPr dirty="0"/>
          </a:p>
        </p:txBody>
      </p:sp>
      <p:sp>
        <p:nvSpPr>
          <p:cNvPr id="829" name="Google Shape;829;p62"/>
          <p:cNvSpPr txBox="1">
            <a:spLocks noGrp="1"/>
          </p:cNvSpPr>
          <p:nvPr>
            <p:ph type="subTitle" idx="7"/>
          </p:nvPr>
        </p:nvSpPr>
        <p:spPr>
          <a:xfrm>
            <a:off x="3477150" y="1550415"/>
            <a:ext cx="2451209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dirty="0"/>
              <a:t>Low Operating Costs</a:t>
            </a:r>
            <a:endParaRPr dirty="0"/>
          </a:p>
        </p:txBody>
      </p:sp>
      <p:sp>
        <p:nvSpPr>
          <p:cNvPr id="830" name="Google Shape;830;p62"/>
          <p:cNvSpPr txBox="1">
            <a:spLocks noGrp="1"/>
          </p:cNvSpPr>
          <p:nvPr>
            <p:ph type="subTitle" idx="8"/>
          </p:nvPr>
        </p:nvSpPr>
        <p:spPr>
          <a:xfrm>
            <a:off x="6175568" y="1550415"/>
            <a:ext cx="3067491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dirty="0"/>
              <a:t>Job Creation</a:t>
            </a:r>
            <a:endParaRPr dirty="0"/>
          </a:p>
        </p:txBody>
      </p:sp>
      <p:sp>
        <p:nvSpPr>
          <p:cNvPr id="831" name="Google Shape;831;p62"/>
          <p:cNvSpPr txBox="1">
            <a:spLocks noGrp="1"/>
          </p:cNvSpPr>
          <p:nvPr>
            <p:ph type="subTitle" idx="9"/>
          </p:nvPr>
        </p:nvSpPr>
        <p:spPr>
          <a:xfrm>
            <a:off x="778722" y="3109363"/>
            <a:ext cx="21867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dirty="0"/>
              <a:t>Energy </a:t>
            </a:r>
            <a:r>
              <a:rPr lang="en-GB" dirty="0" smtClean="0"/>
              <a:t>Independence</a:t>
            </a:r>
            <a:endParaRPr dirty="0"/>
          </a:p>
        </p:txBody>
      </p:sp>
      <p:sp>
        <p:nvSpPr>
          <p:cNvPr id="832" name="Google Shape;832;p62"/>
          <p:cNvSpPr txBox="1">
            <a:spLocks noGrp="1"/>
          </p:cNvSpPr>
          <p:nvPr>
            <p:ph type="subTitle" idx="13"/>
          </p:nvPr>
        </p:nvSpPr>
        <p:spPr>
          <a:xfrm>
            <a:off x="6177078" y="3109363"/>
            <a:ext cx="2753562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GB" dirty="0"/>
              <a:t>Environmental Benefits</a:t>
            </a:r>
            <a:endParaRPr dirty="0"/>
          </a:p>
        </p:txBody>
      </p:sp>
      <p:grpSp>
        <p:nvGrpSpPr>
          <p:cNvPr id="833" name="Google Shape;833;p62"/>
          <p:cNvGrpSpPr/>
          <p:nvPr/>
        </p:nvGrpSpPr>
        <p:grpSpPr>
          <a:xfrm>
            <a:off x="2347178" y="2807662"/>
            <a:ext cx="4449901" cy="2335837"/>
            <a:chOff x="2109960" y="2559288"/>
            <a:chExt cx="4924091" cy="2584749"/>
          </a:xfrm>
        </p:grpSpPr>
        <p:sp>
          <p:nvSpPr>
            <p:cNvPr id="834" name="Google Shape;834;p62"/>
            <p:cNvSpPr/>
            <p:nvPr/>
          </p:nvSpPr>
          <p:spPr>
            <a:xfrm>
              <a:off x="3013850" y="2559288"/>
              <a:ext cx="2394977" cy="673700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solidFill>
              <a:srgbClr val="FDFAF8">
                <a:alpha val="43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" name="Google Shape;835;p62"/>
            <p:cNvGrpSpPr/>
            <p:nvPr/>
          </p:nvGrpSpPr>
          <p:grpSpPr>
            <a:xfrm>
              <a:off x="6175573" y="4428711"/>
              <a:ext cx="858477" cy="715326"/>
              <a:chOff x="480398" y="3513786"/>
              <a:chExt cx="858477" cy="715326"/>
            </a:xfrm>
          </p:grpSpPr>
          <p:grpSp>
            <p:nvGrpSpPr>
              <p:cNvPr id="836" name="Google Shape;836;p62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</p:grpSpPr>
            <p:sp>
              <p:nvSpPr>
                <p:cNvPr id="837" name="Google Shape;837;p62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838;p62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62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" name="Google Shape;840;p62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</p:grpSpPr>
            <p:sp>
              <p:nvSpPr>
                <p:cNvPr id="841" name="Google Shape;841;p62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62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62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62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62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62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62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62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62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62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62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62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62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62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62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56" name="Google Shape;856;p62"/>
            <p:cNvGrpSpPr/>
            <p:nvPr/>
          </p:nvGrpSpPr>
          <p:grpSpPr>
            <a:xfrm>
              <a:off x="5117660" y="3334634"/>
              <a:ext cx="1059427" cy="1809388"/>
              <a:chOff x="5149513" y="-1958575"/>
              <a:chExt cx="1335300" cy="2280550"/>
            </a:xfrm>
          </p:grpSpPr>
          <p:sp>
            <p:nvSpPr>
              <p:cNvPr id="857" name="Google Shape;857;p62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62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62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62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62"/>
            <p:cNvSpPr/>
            <p:nvPr/>
          </p:nvSpPr>
          <p:spPr>
            <a:xfrm flipH="1">
              <a:off x="4078030" y="2863151"/>
              <a:ext cx="987941" cy="2280327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62"/>
            <p:cNvGrpSpPr/>
            <p:nvPr/>
          </p:nvGrpSpPr>
          <p:grpSpPr>
            <a:xfrm flipH="1">
              <a:off x="2109960" y="4428711"/>
              <a:ext cx="858477" cy="715326"/>
              <a:chOff x="480398" y="3513786"/>
              <a:chExt cx="858477" cy="715326"/>
            </a:xfrm>
          </p:grpSpPr>
          <p:grpSp>
            <p:nvGrpSpPr>
              <p:cNvPr id="863" name="Google Shape;863;p62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</p:grpSpPr>
            <p:sp>
              <p:nvSpPr>
                <p:cNvPr id="864" name="Google Shape;864;p62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62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866;p62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" name="Google Shape;867;p62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</p:grpSpPr>
            <p:sp>
              <p:nvSpPr>
                <p:cNvPr id="868" name="Google Shape;868;p62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62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62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62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62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62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62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62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62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62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62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62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62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62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62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3" name="Google Shape;883;p62"/>
            <p:cNvGrpSpPr/>
            <p:nvPr/>
          </p:nvGrpSpPr>
          <p:grpSpPr>
            <a:xfrm flipH="1">
              <a:off x="2966923" y="3334634"/>
              <a:ext cx="1059427" cy="1809388"/>
              <a:chOff x="5149513" y="-1958575"/>
              <a:chExt cx="1335300" cy="2280550"/>
            </a:xfrm>
          </p:grpSpPr>
          <p:sp>
            <p:nvSpPr>
              <p:cNvPr id="884" name="Google Shape;884;p62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2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2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2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770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" grpId="0"/>
      <p:bldP spid="823" grpId="0" build="p"/>
      <p:bldP spid="824" grpId="0" build="p"/>
      <p:bldP spid="825" grpId="0" build="p"/>
      <p:bldP spid="826" grpId="0" build="p"/>
      <p:bldP spid="827" grpId="0" build="p"/>
      <p:bldP spid="828" grpId="0" build="p"/>
      <p:bldP spid="829" grpId="0" build="p"/>
      <p:bldP spid="830" grpId="0" build="p"/>
      <p:bldP spid="831" grpId="0" build="p"/>
      <p:bldP spid="832" grpId="0" build="p"/>
    </p:bldLst>
  </p:timing>
</p:sld>
</file>

<file path=ppt/theme/theme1.xml><?xml version="1.0" encoding="utf-8"?>
<a:theme xmlns:a="http://schemas.openxmlformats.org/drawingml/2006/main" name="Windmill and Wind Turbines Evolution Engineering Lesson by Slidesgo">
  <a:themeElements>
    <a:clrScheme name="Simple Light">
      <a:dk1>
        <a:srgbClr val="2E302A"/>
      </a:dk1>
      <a:lt1>
        <a:srgbClr val="FDFAF8"/>
      </a:lt1>
      <a:dk2>
        <a:srgbClr val="7596D1"/>
      </a:dk2>
      <a:lt2>
        <a:srgbClr val="F3C5ED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30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  <wetp:taskpane dockstate="right" visibility="0" width="525" row="3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E4FE8A9E-D912-4BC7-8DCE-660EFAF74D5E}">
  <we:reference id="wa104381411" version="2.4.5.0" store="en-US" storeType="OMEX"/>
  <we:alternateReferences>
    <we:reference id="wa104381411" version="2.4.5.0" store="wa10438141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8D1CD061-D83C-4A3C-B912-855614BD3865}">
  <we:reference id="wa200003157" version="1.0.0.0" store="en-US" storeType="OMEX"/>
  <we:alternateReferences>
    <we:reference id="WA200003157" version="1.0.0.0" store="WA20000315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508</Words>
  <Application>Microsoft Office PowerPoint</Application>
  <PresentationFormat>On-screen Show (16:9)</PresentationFormat>
  <Paragraphs>131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Bebas Neue</vt:lpstr>
      <vt:lpstr>Montserrat</vt:lpstr>
      <vt:lpstr>Zen Antique</vt:lpstr>
      <vt:lpstr>Libre Baskerville</vt:lpstr>
      <vt:lpstr>Skranji</vt:lpstr>
      <vt:lpstr>Montserrat Medium</vt:lpstr>
      <vt:lpstr>Arial</vt:lpstr>
      <vt:lpstr>Windmill and Wind Turbines Evolution Engineering Lesson by Slidesgo</vt:lpstr>
      <vt:lpstr>PowerPoint Presentation</vt:lpstr>
      <vt:lpstr>—Thomas S. Monson</vt:lpstr>
      <vt:lpstr>Wind Turbine </vt:lpstr>
      <vt:lpstr>Team </vt:lpstr>
      <vt:lpstr>Table Of Content Wind Turbine  </vt:lpstr>
      <vt:lpstr>Wind turbines</vt:lpstr>
      <vt:lpstr>Introduction To Wind Turbine</vt:lpstr>
      <vt:lpstr>History of wind energy</vt:lpstr>
      <vt:lpstr>Why Wind Turbine?</vt:lpstr>
      <vt:lpstr>Important windmill locations</vt:lpstr>
      <vt:lpstr>Main Components required</vt:lpstr>
      <vt:lpstr>Wind energy systems</vt:lpstr>
      <vt:lpstr>Energy generation system</vt:lpstr>
      <vt:lpstr>Diagram</vt:lpstr>
      <vt:lpstr>PowerPoint Presentation</vt:lpstr>
      <vt:lpstr>Wind  Turbine  Working Animation</vt:lpstr>
      <vt:lpstr>Wind Turbines Over the Years</vt:lpstr>
      <vt:lpstr>Comparison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Windmill and Wind Turbines Evolution Engineering Lesson</dc:title>
  <dc:creator>NightWing</dc:creator>
  <cp:lastModifiedBy>Abdul Basit</cp:lastModifiedBy>
  <cp:revision>36</cp:revision>
  <dcterms:modified xsi:type="dcterms:W3CDTF">2025-01-03T03:50:16Z</dcterms:modified>
</cp:coreProperties>
</file>